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DA65AB-1078-4E7E-9DA1-4D0B4348FEB0}" v="8" dt="2022-03-01T19:51:54.7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62449" autoAdjust="0"/>
  </p:normalViewPr>
  <p:slideViewPr>
    <p:cSldViewPr snapToGrid="0">
      <p:cViewPr varScale="1">
        <p:scale>
          <a:sx n="77" d="100"/>
          <a:sy n="77" d="100"/>
        </p:scale>
        <p:origin x="24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060828-1478-46C2-845B-0320C1969E08}"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1104AEA8-68A6-4DD2-AA06-395EA0C361A3}">
      <dgm:prSet/>
      <dgm:spPr/>
      <dgm:t>
        <a:bodyPr/>
        <a:lstStyle/>
        <a:p>
          <a:r>
            <a:rPr lang="en-US"/>
            <a:t>INTRODUCTION</a:t>
          </a:r>
        </a:p>
      </dgm:t>
    </dgm:pt>
    <dgm:pt modelId="{7CDF8BD1-4F6F-4D42-9AD7-A037DD87A68E}" type="parTrans" cxnId="{17C2D141-D838-4FAB-BCBB-D4DF00CDF440}">
      <dgm:prSet/>
      <dgm:spPr/>
      <dgm:t>
        <a:bodyPr/>
        <a:lstStyle/>
        <a:p>
          <a:endParaRPr lang="en-US"/>
        </a:p>
      </dgm:t>
    </dgm:pt>
    <dgm:pt modelId="{5315E9C8-6F9F-4956-AB0B-0378DE7AFDAC}" type="sibTrans" cxnId="{17C2D141-D838-4FAB-BCBB-D4DF00CDF440}">
      <dgm:prSet/>
      <dgm:spPr/>
      <dgm:t>
        <a:bodyPr/>
        <a:lstStyle/>
        <a:p>
          <a:endParaRPr lang="en-US"/>
        </a:p>
      </dgm:t>
    </dgm:pt>
    <dgm:pt modelId="{A7114050-6127-45E9-A94D-AAD032E57BE3}">
      <dgm:prSet/>
      <dgm:spPr/>
      <dgm:t>
        <a:bodyPr/>
        <a:lstStyle/>
        <a:p>
          <a:r>
            <a:rPr lang="en-US"/>
            <a:t>WHAT THE LITERATURE IS ABOUT</a:t>
          </a:r>
        </a:p>
      </dgm:t>
    </dgm:pt>
    <dgm:pt modelId="{21FF30C2-6F72-4787-B9D5-0AEA57DE3211}" type="parTrans" cxnId="{078E55D2-70B4-48EA-844E-4A032D257015}">
      <dgm:prSet/>
      <dgm:spPr/>
      <dgm:t>
        <a:bodyPr/>
        <a:lstStyle/>
        <a:p>
          <a:endParaRPr lang="en-US"/>
        </a:p>
      </dgm:t>
    </dgm:pt>
    <dgm:pt modelId="{3BF150AF-433D-4C94-BCC6-EF23034C6B66}" type="sibTrans" cxnId="{078E55D2-70B4-48EA-844E-4A032D257015}">
      <dgm:prSet/>
      <dgm:spPr/>
      <dgm:t>
        <a:bodyPr/>
        <a:lstStyle/>
        <a:p>
          <a:endParaRPr lang="en-US"/>
        </a:p>
      </dgm:t>
    </dgm:pt>
    <dgm:pt modelId="{784A0E7E-85EA-42FD-8492-E974D6C6F7D0}">
      <dgm:prSet/>
      <dgm:spPr/>
      <dgm:t>
        <a:bodyPr/>
        <a:lstStyle/>
        <a:p>
          <a:r>
            <a:rPr lang="en-US"/>
            <a:t>WHY THE LITERATURE?</a:t>
          </a:r>
        </a:p>
      </dgm:t>
    </dgm:pt>
    <dgm:pt modelId="{0BDC6792-C04B-4200-AD3F-22AFB6F903B9}" type="parTrans" cxnId="{14B9ACA9-1520-4525-A828-20742F73BF8B}">
      <dgm:prSet/>
      <dgm:spPr/>
      <dgm:t>
        <a:bodyPr/>
        <a:lstStyle/>
        <a:p>
          <a:endParaRPr lang="en-US"/>
        </a:p>
      </dgm:t>
    </dgm:pt>
    <dgm:pt modelId="{30C289EE-D5B2-407E-B69B-BA449D7C504E}" type="sibTrans" cxnId="{14B9ACA9-1520-4525-A828-20742F73BF8B}">
      <dgm:prSet/>
      <dgm:spPr/>
      <dgm:t>
        <a:bodyPr/>
        <a:lstStyle/>
        <a:p>
          <a:endParaRPr lang="en-US"/>
        </a:p>
      </dgm:t>
    </dgm:pt>
    <dgm:pt modelId="{8891694F-B74F-4F87-B756-684CA19EE19F}">
      <dgm:prSet/>
      <dgm:spPr/>
      <dgm:t>
        <a:bodyPr/>
        <a:lstStyle/>
        <a:p>
          <a:r>
            <a:rPr lang="en-US"/>
            <a:t>LITERATURE FINDINGS</a:t>
          </a:r>
        </a:p>
      </dgm:t>
    </dgm:pt>
    <dgm:pt modelId="{7BD70CB0-D622-4F16-8B7E-113B5EA30005}" type="parTrans" cxnId="{575B6D55-6B61-4803-ABA1-FFB35EB8399D}">
      <dgm:prSet/>
      <dgm:spPr/>
      <dgm:t>
        <a:bodyPr/>
        <a:lstStyle/>
        <a:p>
          <a:endParaRPr lang="en-US"/>
        </a:p>
      </dgm:t>
    </dgm:pt>
    <dgm:pt modelId="{A53E8931-30C6-4890-8700-15DDBADB47B3}" type="sibTrans" cxnId="{575B6D55-6B61-4803-ABA1-FFB35EB8399D}">
      <dgm:prSet/>
      <dgm:spPr/>
      <dgm:t>
        <a:bodyPr/>
        <a:lstStyle/>
        <a:p>
          <a:endParaRPr lang="en-US"/>
        </a:p>
      </dgm:t>
    </dgm:pt>
    <dgm:pt modelId="{00AFC33F-154E-4106-A7E1-7AABB9826228}">
      <dgm:prSet/>
      <dgm:spPr/>
      <dgm:t>
        <a:bodyPr/>
        <a:lstStyle/>
        <a:p>
          <a:r>
            <a:rPr lang="en-US"/>
            <a:t>OUR FINDINGS AND THE WAY FORWARD</a:t>
          </a:r>
        </a:p>
      </dgm:t>
    </dgm:pt>
    <dgm:pt modelId="{99650F37-A60F-45E6-A9CD-14FA5E3A1E89}" type="parTrans" cxnId="{17A07939-F93F-467C-B64B-4F90844028E5}">
      <dgm:prSet/>
      <dgm:spPr/>
      <dgm:t>
        <a:bodyPr/>
        <a:lstStyle/>
        <a:p>
          <a:endParaRPr lang="en-US"/>
        </a:p>
      </dgm:t>
    </dgm:pt>
    <dgm:pt modelId="{4FA504F0-CE53-428B-A84E-89856BAE472E}" type="sibTrans" cxnId="{17A07939-F93F-467C-B64B-4F90844028E5}">
      <dgm:prSet/>
      <dgm:spPr/>
      <dgm:t>
        <a:bodyPr/>
        <a:lstStyle/>
        <a:p>
          <a:endParaRPr lang="en-US"/>
        </a:p>
      </dgm:t>
    </dgm:pt>
    <dgm:pt modelId="{FD23FEE9-10C2-4EEC-982B-B19EB801BDB7}">
      <dgm:prSet/>
      <dgm:spPr/>
      <dgm:t>
        <a:bodyPr/>
        <a:lstStyle/>
        <a:p>
          <a:r>
            <a:rPr lang="en-US"/>
            <a:t>CONCLUSION </a:t>
          </a:r>
        </a:p>
      </dgm:t>
    </dgm:pt>
    <dgm:pt modelId="{3DEE8F8A-836B-4FB6-8547-56822FF7933D}" type="parTrans" cxnId="{5E90FE4B-48B1-4D73-A547-33B2EB8938A4}">
      <dgm:prSet/>
      <dgm:spPr/>
      <dgm:t>
        <a:bodyPr/>
        <a:lstStyle/>
        <a:p>
          <a:endParaRPr lang="en-US"/>
        </a:p>
      </dgm:t>
    </dgm:pt>
    <dgm:pt modelId="{CDFE3D83-7E27-42BE-815C-7D20B610E482}" type="sibTrans" cxnId="{5E90FE4B-48B1-4D73-A547-33B2EB8938A4}">
      <dgm:prSet/>
      <dgm:spPr/>
      <dgm:t>
        <a:bodyPr/>
        <a:lstStyle/>
        <a:p>
          <a:endParaRPr lang="en-US"/>
        </a:p>
      </dgm:t>
    </dgm:pt>
    <dgm:pt modelId="{622B6107-05F5-41CC-9D97-00D144742016}" type="pres">
      <dgm:prSet presAssocID="{EE060828-1478-46C2-845B-0320C1969E08}" presName="diagram" presStyleCnt="0">
        <dgm:presLayoutVars>
          <dgm:dir/>
          <dgm:resizeHandles val="exact"/>
        </dgm:presLayoutVars>
      </dgm:prSet>
      <dgm:spPr/>
    </dgm:pt>
    <dgm:pt modelId="{3A59656C-B1DD-4DD5-82E2-14DEC963BA38}" type="pres">
      <dgm:prSet presAssocID="{1104AEA8-68A6-4DD2-AA06-395EA0C361A3}" presName="node" presStyleLbl="node1" presStyleIdx="0" presStyleCnt="6">
        <dgm:presLayoutVars>
          <dgm:bulletEnabled val="1"/>
        </dgm:presLayoutVars>
      </dgm:prSet>
      <dgm:spPr/>
    </dgm:pt>
    <dgm:pt modelId="{A40BC1AC-CF51-4B17-838F-9A618D822464}" type="pres">
      <dgm:prSet presAssocID="{5315E9C8-6F9F-4956-AB0B-0378DE7AFDAC}" presName="sibTrans" presStyleCnt="0"/>
      <dgm:spPr/>
    </dgm:pt>
    <dgm:pt modelId="{627A83BF-6AD1-40D2-A4B2-741F91CACD4A}" type="pres">
      <dgm:prSet presAssocID="{A7114050-6127-45E9-A94D-AAD032E57BE3}" presName="node" presStyleLbl="node1" presStyleIdx="1" presStyleCnt="6">
        <dgm:presLayoutVars>
          <dgm:bulletEnabled val="1"/>
        </dgm:presLayoutVars>
      </dgm:prSet>
      <dgm:spPr/>
    </dgm:pt>
    <dgm:pt modelId="{1AC52519-CA53-4710-A10D-F10435A2DB49}" type="pres">
      <dgm:prSet presAssocID="{3BF150AF-433D-4C94-BCC6-EF23034C6B66}" presName="sibTrans" presStyleCnt="0"/>
      <dgm:spPr/>
    </dgm:pt>
    <dgm:pt modelId="{85B42312-6CB9-4C1A-873D-DC4153B4EB6F}" type="pres">
      <dgm:prSet presAssocID="{784A0E7E-85EA-42FD-8492-E974D6C6F7D0}" presName="node" presStyleLbl="node1" presStyleIdx="2" presStyleCnt="6">
        <dgm:presLayoutVars>
          <dgm:bulletEnabled val="1"/>
        </dgm:presLayoutVars>
      </dgm:prSet>
      <dgm:spPr/>
    </dgm:pt>
    <dgm:pt modelId="{2ED66899-39EB-430A-9D55-012AF6BA825F}" type="pres">
      <dgm:prSet presAssocID="{30C289EE-D5B2-407E-B69B-BA449D7C504E}" presName="sibTrans" presStyleCnt="0"/>
      <dgm:spPr/>
    </dgm:pt>
    <dgm:pt modelId="{D9331035-264E-48D6-A826-A69714C62BD8}" type="pres">
      <dgm:prSet presAssocID="{8891694F-B74F-4F87-B756-684CA19EE19F}" presName="node" presStyleLbl="node1" presStyleIdx="3" presStyleCnt="6">
        <dgm:presLayoutVars>
          <dgm:bulletEnabled val="1"/>
        </dgm:presLayoutVars>
      </dgm:prSet>
      <dgm:spPr/>
    </dgm:pt>
    <dgm:pt modelId="{35A0BB49-2FB2-49DE-828A-80DCC394B892}" type="pres">
      <dgm:prSet presAssocID="{A53E8931-30C6-4890-8700-15DDBADB47B3}" presName="sibTrans" presStyleCnt="0"/>
      <dgm:spPr/>
    </dgm:pt>
    <dgm:pt modelId="{B1A3DCAB-CB9C-416C-AD8D-77D45EE32CBD}" type="pres">
      <dgm:prSet presAssocID="{00AFC33F-154E-4106-A7E1-7AABB9826228}" presName="node" presStyleLbl="node1" presStyleIdx="4" presStyleCnt="6">
        <dgm:presLayoutVars>
          <dgm:bulletEnabled val="1"/>
        </dgm:presLayoutVars>
      </dgm:prSet>
      <dgm:spPr/>
    </dgm:pt>
    <dgm:pt modelId="{F927039E-CF1B-4007-B297-711541AF0242}" type="pres">
      <dgm:prSet presAssocID="{4FA504F0-CE53-428B-A84E-89856BAE472E}" presName="sibTrans" presStyleCnt="0"/>
      <dgm:spPr/>
    </dgm:pt>
    <dgm:pt modelId="{AFB1C9DF-683E-4E7B-8530-77813CB568AE}" type="pres">
      <dgm:prSet presAssocID="{FD23FEE9-10C2-4EEC-982B-B19EB801BDB7}" presName="node" presStyleLbl="node1" presStyleIdx="5" presStyleCnt="6">
        <dgm:presLayoutVars>
          <dgm:bulletEnabled val="1"/>
        </dgm:presLayoutVars>
      </dgm:prSet>
      <dgm:spPr/>
    </dgm:pt>
  </dgm:ptLst>
  <dgm:cxnLst>
    <dgm:cxn modelId="{17A07939-F93F-467C-B64B-4F90844028E5}" srcId="{EE060828-1478-46C2-845B-0320C1969E08}" destId="{00AFC33F-154E-4106-A7E1-7AABB9826228}" srcOrd="4" destOrd="0" parTransId="{99650F37-A60F-45E6-A9CD-14FA5E3A1E89}" sibTransId="{4FA504F0-CE53-428B-A84E-89856BAE472E}"/>
    <dgm:cxn modelId="{E73A3E3A-9C3C-4818-868C-6FB695941270}" type="presOf" srcId="{EE060828-1478-46C2-845B-0320C1969E08}" destId="{622B6107-05F5-41CC-9D97-00D144742016}" srcOrd="0" destOrd="0" presId="urn:microsoft.com/office/officeart/2005/8/layout/default"/>
    <dgm:cxn modelId="{17C2D141-D838-4FAB-BCBB-D4DF00CDF440}" srcId="{EE060828-1478-46C2-845B-0320C1969E08}" destId="{1104AEA8-68A6-4DD2-AA06-395EA0C361A3}" srcOrd="0" destOrd="0" parTransId="{7CDF8BD1-4F6F-4D42-9AD7-A037DD87A68E}" sibTransId="{5315E9C8-6F9F-4956-AB0B-0378DE7AFDAC}"/>
    <dgm:cxn modelId="{DAD2F342-AEFF-4390-BD05-4746D0F7F0AB}" type="presOf" srcId="{8891694F-B74F-4F87-B756-684CA19EE19F}" destId="{D9331035-264E-48D6-A826-A69714C62BD8}" srcOrd="0" destOrd="0" presId="urn:microsoft.com/office/officeart/2005/8/layout/default"/>
    <dgm:cxn modelId="{5E90FE4B-48B1-4D73-A547-33B2EB8938A4}" srcId="{EE060828-1478-46C2-845B-0320C1969E08}" destId="{FD23FEE9-10C2-4EEC-982B-B19EB801BDB7}" srcOrd="5" destOrd="0" parTransId="{3DEE8F8A-836B-4FB6-8547-56822FF7933D}" sibTransId="{CDFE3D83-7E27-42BE-815C-7D20B610E482}"/>
    <dgm:cxn modelId="{575B6D55-6B61-4803-ABA1-FFB35EB8399D}" srcId="{EE060828-1478-46C2-845B-0320C1969E08}" destId="{8891694F-B74F-4F87-B756-684CA19EE19F}" srcOrd="3" destOrd="0" parTransId="{7BD70CB0-D622-4F16-8B7E-113B5EA30005}" sibTransId="{A53E8931-30C6-4890-8700-15DDBADB47B3}"/>
    <dgm:cxn modelId="{8CF6726B-5AC5-4CA6-8B63-9411B71883D9}" type="presOf" srcId="{FD23FEE9-10C2-4EEC-982B-B19EB801BDB7}" destId="{AFB1C9DF-683E-4E7B-8530-77813CB568AE}" srcOrd="0" destOrd="0" presId="urn:microsoft.com/office/officeart/2005/8/layout/default"/>
    <dgm:cxn modelId="{6A1A8680-A59D-49D8-9366-E7B3FEDB3503}" type="presOf" srcId="{784A0E7E-85EA-42FD-8492-E974D6C6F7D0}" destId="{85B42312-6CB9-4C1A-873D-DC4153B4EB6F}" srcOrd="0" destOrd="0" presId="urn:microsoft.com/office/officeart/2005/8/layout/default"/>
    <dgm:cxn modelId="{14B9ACA9-1520-4525-A828-20742F73BF8B}" srcId="{EE060828-1478-46C2-845B-0320C1969E08}" destId="{784A0E7E-85EA-42FD-8492-E974D6C6F7D0}" srcOrd="2" destOrd="0" parTransId="{0BDC6792-C04B-4200-AD3F-22AFB6F903B9}" sibTransId="{30C289EE-D5B2-407E-B69B-BA449D7C504E}"/>
    <dgm:cxn modelId="{0D4872C6-DB45-451F-AE3C-18193425E7B8}" type="presOf" srcId="{00AFC33F-154E-4106-A7E1-7AABB9826228}" destId="{B1A3DCAB-CB9C-416C-AD8D-77D45EE32CBD}" srcOrd="0" destOrd="0" presId="urn:microsoft.com/office/officeart/2005/8/layout/default"/>
    <dgm:cxn modelId="{C4009AC7-011A-4E5E-BF21-5C4845CBECEE}" type="presOf" srcId="{A7114050-6127-45E9-A94D-AAD032E57BE3}" destId="{627A83BF-6AD1-40D2-A4B2-741F91CACD4A}" srcOrd="0" destOrd="0" presId="urn:microsoft.com/office/officeart/2005/8/layout/default"/>
    <dgm:cxn modelId="{078E55D2-70B4-48EA-844E-4A032D257015}" srcId="{EE060828-1478-46C2-845B-0320C1969E08}" destId="{A7114050-6127-45E9-A94D-AAD032E57BE3}" srcOrd="1" destOrd="0" parTransId="{21FF30C2-6F72-4787-B9D5-0AEA57DE3211}" sibTransId="{3BF150AF-433D-4C94-BCC6-EF23034C6B66}"/>
    <dgm:cxn modelId="{0E5B63FE-5DEE-4F54-B282-F6ED8117ED23}" type="presOf" srcId="{1104AEA8-68A6-4DD2-AA06-395EA0C361A3}" destId="{3A59656C-B1DD-4DD5-82E2-14DEC963BA38}" srcOrd="0" destOrd="0" presId="urn:microsoft.com/office/officeart/2005/8/layout/default"/>
    <dgm:cxn modelId="{DA444C63-E437-4407-A26E-FF6D89729172}" type="presParOf" srcId="{622B6107-05F5-41CC-9D97-00D144742016}" destId="{3A59656C-B1DD-4DD5-82E2-14DEC963BA38}" srcOrd="0" destOrd="0" presId="urn:microsoft.com/office/officeart/2005/8/layout/default"/>
    <dgm:cxn modelId="{A32E1AF6-D59F-4680-8950-57F1C1A208BC}" type="presParOf" srcId="{622B6107-05F5-41CC-9D97-00D144742016}" destId="{A40BC1AC-CF51-4B17-838F-9A618D822464}" srcOrd="1" destOrd="0" presId="urn:microsoft.com/office/officeart/2005/8/layout/default"/>
    <dgm:cxn modelId="{F8E30364-3A56-4DFA-9855-733470E5B39E}" type="presParOf" srcId="{622B6107-05F5-41CC-9D97-00D144742016}" destId="{627A83BF-6AD1-40D2-A4B2-741F91CACD4A}" srcOrd="2" destOrd="0" presId="urn:microsoft.com/office/officeart/2005/8/layout/default"/>
    <dgm:cxn modelId="{FD8D713E-A91E-4B01-B327-725154C07FAC}" type="presParOf" srcId="{622B6107-05F5-41CC-9D97-00D144742016}" destId="{1AC52519-CA53-4710-A10D-F10435A2DB49}" srcOrd="3" destOrd="0" presId="urn:microsoft.com/office/officeart/2005/8/layout/default"/>
    <dgm:cxn modelId="{86123A41-ECE6-4546-9255-AB892A49A5B3}" type="presParOf" srcId="{622B6107-05F5-41CC-9D97-00D144742016}" destId="{85B42312-6CB9-4C1A-873D-DC4153B4EB6F}" srcOrd="4" destOrd="0" presId="urn:microsoft.com/office/officeart/2005/8/layout/default"/>
    <dgm:cxn modelId="{34E57ADB-F3E1-4881-B062-9E8C03D54BCC}" type="presParOf" srcId="{622B6107-05F5-41CC-9D97-00D144742016}" destId="{2ED66899-39EB-430A-9D55-012AF6BA825F}" srcOrd="5" destOrd="0" presId="urn:microsoft.com/office/officeart/2005/8/layout/default"/>
    <dgm:cxn modelId="{80F5B146-900A-48DA-B110-7205B003912E}" type="presParOf" srcId="{622B6107-05F5-41CC-9D97-00D144742016}" destId="{D9331035-264E-48D6-A826-A69714C62BD8}" srcOrd="6" destOrd="0" presId="urn:microsoft.com/office/officeart/2005/8/layout/default"/>
    <dgm:cxn modelId="{2A3102E3-16F7-4E58-A5A8-7908867AF57B}" type="presParOf" srcId="{622B6107-05F5-41CC-9D97-00D144742016}" destId="{35A0BB49-2FB2-49DE-828A-80DCC394B892}" srcOrd="7" destOrd="0" presId="urn:microsoft.com/office/officeart/2005/8/layout/default"/>
    <dgm:cxn modelId="{FC4E4C1F-FF52-4185-BC79-5E85D59BCD2E}" type="presParOf" srcId="{622B6107-05F5-41CC-9D97-00D144742016}" destId="{B1A3DCAB-CB9C-416C-AD8D-77D45EE32CBD}" srcOrd="8" destOrd="0" presId="urn:microsoft.com/office/officeart/2005/8/layout/default"/>
    <dgm:cxn modelId="{0F56358D-A377-4EDE-9A23-B7A970C67338}" type="presParOf" srcId="{622B6107-05F5-41CC-9D97-00D144742016}" destId="{F927039E-CF1B-4007-B297-711541AF0242}" srcOrd="9" destOrd="0" presId="urn:microsoft.com/office/officeart/2005/8/layout/default"/>
    <dgm:cxn modelId="{716807B7-BA99-482F-9177-A5222AE76B29}" type="presParOf" srcId="{622B6107-05F5-41CC-9D97-00D144742016}" destId="{AFB1C9DF-683E-4E7B-8530-77813CB568AE}"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4287CE-E608-466E-A15A-5A38B350E702}" type="doc">
      <dgm:prSet loTypeId="urn:microsoft.com/office/officeart/2016/7/layout/LinearBlockProcessNumbered" loCatId="process" qsTypeId="urn:microsoft.com/office/officeart/2005/8/quickstyle/simple1" qsCatId="simple" csTypeId="urn:microsoft.com/office/officeart/2005/8/colors/accent0_3" csCatId="mainScheme"/>
      <dgm:spPr/>
      <dgm:t>
        <a:bodyPr/>
        <a:lstStyle/>
        <a:p>
          <a:endParaRPr lang="en-US"/>
        </a:p>
      </dgm:t>
    </dgm:pt>
    <dgm:pt modelId="{D3896EBA-68B5-444E-9D4F-54DF03C54992}">
      <dgm:prSet/>
      <dgm:spPr/>
      <dgm:t>
        <a:bodyPr/>
        <a:lstStyle/>
        <a:p>
          <a:r>
            <a:rPr lang="en-US"/>
            <a:t>PAPER ADDRESSES THE UTILIZATION OF FIRST-OF-A-KIND MODEL </a:t>
          </a:r>
        </a:p>
      </dgm:t>
    </dgm:pt>
    <dgm:pt modelId="{8A2B163D-3D46-4624-B992-46F7F32BF3AC}" type="parTrans" cxnId="{D3C5D445-A57B-451D-8E5C-80D98D3F7031}">
      <dgm:prSet/>
      <dgm:spPr/>
      <dgm:t>
        <a:bodyPr/>
        <a:lstStyle/>
        <a:p>
          <a:endParaRPr lang="en-US"/>
        </a:p>
      </dgm:t>
    </dgm:pt>
    <dgm:pt modelId="{60626DB6-BA23-47B7-A2DD-C0337BB595DA}" type="sibTrans" cxnId="{D3C5D445-A57B-451D-8E5C-80D98D3F7031}">
      <dgm:prSet phldrT="01" phldr="0"/>
      <dgm:spPr/>
      <dgm:t>
        <a:bodyPr/>
        <a:lstStyle/>
        <a:p>
          <a:r>
            <a:rPr lang="en-US"/>
            <a:t>01</a:t>
          </a:r>
        </a:p>
      </dgm:t>
    </dgm:pt>
    <dgm:pt modelId="{39B9991F-A0B6-44E9-9F91-5C4655BC1A2E}">
      <dgm:prSet/>
      <dgm:spPr/>
      <dgm:t>
        <a:bodyPr/>
        <a:lstStyle/>
        <a:p>
          <a:r>
            <a:rPr lang="en-US"/>
            <a:t>PAPER DOES NOT TRY TO ANALYZE THE FINDINGS OF THE EXPERIMENTS BUT THE VALIDITY OF THE MODEL USED.</a:t>
          </a:r>
        </a:p>
      </dgm:t>
    </dgm:pt>
    <dgm:pt modelId="{527D1951-728C-49BA-8666-9B246C2F3DA4}" type="parTrans" cxnId="{1BCFF7F6-E0C6-466B-92EC-1B9ECE8C29C2}">
      <dgm:prSet/>
      <dgm:spPr/>
      <dgm:t>
        <a:bodyPr/>
        <a:lstStyle/>
        <a:p>
          <a:endParaRPr lang="en-US"/>
        </a:p>
      </dgm:t>
    </dgm:pt>
    <dgm:pt modelId="{38082CB9-0A8D-4DE5-B148-6DB62948EEC4}" type="sibTrans" cxnId="{1BCFF7F6-E0C6-466B-92EC-1B9ECE8C29C2}">
      <dgm:prSet phldrT="02" phldr="0"/>
      <dgm:spPr/>
      <dgm:t>
        <a:bodyPr/>
        <a:lstStyle/>
        <a:p>
          <a:r>
            <a:rPr lang="en-US"/>
            <a:t>02</a:t>
          </a:r>
        </a:p>
      </dgm:t>
    </dgm:pt>
    <dgm:pt modelId="{FCD87C8B-057F-46C9-81A3-C1AFB069C798}">
      <dgm:prSet/>
      <dgm:spPr/>
      <dgm:t>
        <a:bodyPr/>
        <a:lstStyle/>
        <a:p>
          <a:r>
            <a:rPr lang="en-US"/>
            <a:t>MODEL DEVELOPED BY THE CANADIANS – YES, THEY BEAT US TO IT!</a:t>
          </a:r>
        </a:p>
      </dgm:t>
    </dgm:pt>
    <dgm:pt modelId="{1C11E446-13A0-4ED4-AE55-04E3F1A1DB83}" type="parTrans" cxnId="{751B5195-8835-4C5E-A1F2-BFD12318D111}">
      <dgm:prSet/>
      <dgm:spPr/>
      <dgm:t>
        <a:bodyPr/>
        <a:lstStyle/>
        <a:p>
          <a:endParaRPr lang="en-US"/>
        </a:p>
      </dgm:t>
    </dgm:pt>
    <dgm:pt modelId="{AE266876-7C27-445F-A5BA-A2C2FD208862}" type="sibTrans" cxnId="{751B5195-8835-4C5E-A1F2-BFD12318D111}">
      <dgm:prSet phldrT="03" phldr="0"/>
      <dgm:spPr/>
      <dgm:t>
        <a:bodyPr/>
        <a:lstStyle/>
        <a:p>
          <a:r>
            <a:rPr lang="en-US"/>
            <a:t>03</a:t>
          </a:r>
        </a:p>
      </dgm:t>
    </dgm:pt>
    <dgm:pt modelId="{D1879AB6-EFB1-426E-8601-96008E7A4D25}" type="pres">
      <dgm:prSet presAssocID="{A24287CE-E608-466E-A15A-5A38B350E702}" presName="Name0" presStyleCnt="0">
        <dgm:presLayoutVars>
          <dgm:animLvl val="lvl"/>
          <dgm:resizeHandles val="exact"/>
        </dgm:presLayoutVars>
      </dgm:prSet>
      <dgm:spPr/>
    </dgm:pt>
    <dgm:pt modelId="{F3664BC1-BB1E-4344-91DD-E00E3D04E631}" type="pres">
      <dgm:prSet presAssocID="{D3896EBA-68B5-444E-9D4F-54DF03C54992}" presName="compositeNode" presStyleCnt="0">
        <dgm:presLayoutVars>
          <dgm:bulletEnabled val="1"/>
        </dgm:presLayoutVars>
      </dgm:prSet>
      <dgm:spPr/>
    </dgm:pt>
    <dgm:pt modelId="{4E7CA269-45ED-4812-8C40-7E3E4C0E7491}" type="pres">
      <dgm:prSet presAssocID="{D3896EBA-68B5-444E-9D4F-54DF03C54992}" presName="bgRect" presStyleLbl="alignNode1" presStyleIdx="0" presStyleCnt="3"/>
      <dgm:spPr/>
    </dgm:pt>
    <dgm:pt modelId="{25BE2DFB-6CF3-46A0-9961-C0E04F916D87}" type="pres">
      <dgm:prSet presAssocID="{60626DB6-BA23-47B7-A2DD-C0337BB595DA}" presName="sibTransNodeRect" presStyleLbl="alignNode1" presStyleIdx="0" presStyleCnt="3">
        <dgm:presLayoutVars>
          <dgm:chMax val="0"/>
          <dgm:bulletEnabled val="1"/>
        </dgm:presLayoutVars>
      </dgm:prSet>
      <dgm:spPr/>
    </dgm:pt>
    <dgm:pt modelId="{76519D3B-31A8-4DA6-B44B-A923C7A06250}" type="pres">
      <dgm:prSet presAssocID="{D3896EBA-68B5-444E-9D4F-54DF03C54992}" presName="nodeRect" presStyleLbl="alignNode1" presStyleIdx="0" presStyleCnt="3">
        <dgm:presLayoutVars>
          <dgm:bulletEnabled val="1"/>
        </dgm:presLayoutVars>
      </dgm:prSet>
      <dgm:spPr/>
    </dgm:pt>
    <dgm:pt modelId="{8F79D397-F963-4135-A9E5-1D6C197575DD}" type="pres">
      <dgm:prSet presAssocID="{60626DB6-BA23-47B7-A2DD-C0337BB595DA}" presName="sibTrans" presStyleCnt="0"/>
      <dgm:spPr/>
    </dgm:pt>
    <dgm:pt modelId="{0DACC993-ECBD-4872-AE9B-567B5B14FB26}" type="pres">
      <dgm:prSet presAssocID="{39B9991F-A0B6-44E9-9F91-5C4655BC1A2E}" presName="compositeNode" presStyleCnt="0">
        <dgm:presLayoutVars>
          <dgm:bulletEnabled val="1"/>
        </dgm:presLayoutVars>
      </dgm:prSet>
      <dgm:spPr/>
    </dgm:pt>
    <dgm:pt modelId="{29CB0046-E592-4911-BB6B-BD7003AA58F6}" type="pres">
      <dgm:prSet presAssocID="{39B9991F-A0B6-44E9-9F91-5C4655BC1A2E}" presName="bgRect" presStyleLbl="alignNode1" presStyleIdx="1" presStyleCnt="3"/>
      <dgm:spPr/>
    </dgm:pt>
    <dgm:pt modelId="{A7CDF69C-FB3D-472C-9466-E18C43D61667}" type="pres">
      <dgm:prSet presAssocID="{38082CB9-0A8D-4DE5-B148-6DB62948EEC4}" presName="sibTransNodeRect" presStyleLbl="alignNode1" presStyleIdx="1" presStyleCnt="3">
        <dgm:presLayoutVars>
          <dgm:chMax val="0"/>
          <dgm:bulletEnabled val="1"/>
        </dgm:presLayoutVars>
      </dgm:prSet>
      <dgm:spPr/>
    </dgm:pt>
    <dgm:pt modelId="{7A61774B-1993-41BA-B54D-6BE93AF15E2F}" type="pres">
      <dgm:prSet presAssocID="{39B9991F-A0B6-44E9-9F91-5C4655BC1A2E}" presName="nodeRect" presStyleLbl="alignNode1" presStyleIdx="1" presStyleCnt="3">
        <dgm:presLayoutVars>
          <dgm:bulletEnabled val="1"/>
        </dgm:presLayoutVars>
      </dgm:prSet>
      <dgm:spPr/>
    </dgm:pt>
    <dgm:pt modelId="{AC404B74-FD3C-4FAD-A3FD-676B8AB9FC29}" type="pres">
      <dgm:prSet presAssocID="{38082CB9-0A8D-4DE5-B148-6DB62948EEC4}" presName="sibTrans" presStyleCnt="0"/>
      <dgm:spPr/>
    </dgm:pt>
    <dgm:pt modelId="{ED67F765-4E08-4B60-AFE8-05729C43481E}" type="pres">
      <dgm:prSet presAssocID="{FCD87C8B-057F-46C9-81A3-C1AFB069C798}" presName="compositeNode" presStyleCnt="0">
        <dgm:presLayoutVars>
          <dgm:bulletEnabled val="1"/>
        </dgm:presLayoutVars>
      </dgm:prSet>
      <dgm:spPr/>
    </dgm:pt>
    <dgm:pt modelId="{45A54600-B823-4133-AC83-38C39EA79443}" type="pres">
      <dgm:prSet presAssocID="{FCD87C8B-057F-46C9-81A3-C1AFB069C798}" presName="bgRect" presStyleLbl="alignNode1" presStyleIdx="2" presStyleCnt="3"/>
      <dgm:spPr/>
    </dgm:pt>
    <dgm:pt modelId="{B472B5E4-6588-491E-9159-7D6BC7CFA6DA}" type="pres">
      <dgm:prSet presAssocID="{AE266876-7C27-445F-A5BA-A2C2FD208862}" presName="sibTransNodeRect" presStyleLbl="alignNode1" presStyleIdx="2" presStyleCnt="3">
        <dgm:presLayoutVars>
          <dgm:chMax val="0"/>
          <dgm:bulletEnabled val="1"/>
        </dgm:presLayoutVars>
      </dgm:prSet>
      <dgm:spPr/>
    </dgm:pt>
    <dgm:pt modelId="{760C793D-97D3-49C3-8753-68924AD7B942}" type="pres">
      <dgm:prSet presAssocID="{FCD87C8B-057F-46C9-81A3-C1AFB069C798}" presName="nodeRect" presStyleLbl="alignNode1" presStyleIdx="2" presStyleCnt="3">
        <dgm:presLayoutVars>
          <dgm:bulletEnabled val="1"/>
        </dgm:presLayoutVars>
      </dgm:prSet>
      <dgm:spPr/>
    </dgm:pt>
  </dgm:ptLst>
  <dgm:cxnLst>
    <dgm:cxn modelId="{83544602-60C2-46E5-849C-861141BACF5C}" type="presOf" srcId="{D3896EBA-68B5-444E-9D4F-54DF03C54992}" destId="{4E7CA269-45ED-4812-8C40-7E3E4C0E7491}" srcOrd="0" destOrd="0" presId="urn:microsoft.com/office/officeart/2016/7/layout/LinearBlockProcessNumbered"/>
    <dgm:cxn modelId="{EC591B04-CA68-45F1-81D1-00665F4504C7}" type="presOf" srcId="{39B9991F-A0B6-44E9-9F91-5C4655BC1A2E}" destId="{29CB0046-E592-4911-BB6B-BD7003AA58F6}" srcOrd="0" destOrd="0" presId="urn:microsoft.com/office/officeart/2016/7/layout/LinearBlockProcessNumbered"/>
    <dgm:cxn modelId="{65508C11-3F20-479F-9398-6C1F5890598D}" type="presOf" srcId="{60626DB6-BA23-47B7-A2DD-C0337BB595DA}" destId="{25BE2DFB-6CF3-46A0-9961-C0E04F916D87}" srcOrd="0" destOrd="0" presId="urn:microsoft.com/office/officeart/2016/7/layout/LinearBlockProcessNumbered"/>
    <dgm:cxn modelId="{2E229638-A713-4878-A77F-1AF1CA9FC9EC}" type="presOf" srcId="{AE266876-7C27-445F-A5BA-A2C2FD208862}" destId="{B472B5E4-6588-491E-9159-7D6BC7CFA6DA}" srcOrd="0" destOrd="0" presId="urn:microsoft.com/office/officeart/2016/7/layout/LinearBlockProcessNumbered"/>
    <dgm:cxn modelId="{5B5D043E-DD69-47F8-9FF3-D73AFDFC66B2}" type="presOf" srcId="{FCD87C8B-057F-46C9-81A3-C1AFB069C798}" destId="{760C793D-97D3-49C3-8753-68924AD7B942}" srcOrd="1" destOrd="0" presId="urn:microsoft.com/office/officeart/2016/7/layout/LinearBlockProcessNumbered"/>
    <dgm:cxn modelId="{D3C5D445-A57B-451D-8E5C-80D98D3F7031}" srcId="{A24287CE-E608-466E-A15A-5A38B350E702}" destId="{D3896EBA-68B5-444E-9D4F-54DF03C54992}" srcOrd="0" destOrd="0" parTransId="{8A2B163D-3D46-4624-B992-46F7F32BF3AC}" sibTransId="{60626DB6-BA23-47B7-A2DD-C0337BB595DA}"/>
    <dgm:cxn modelId="{70E9DC6D-2FD1-4A78-943B-687010903619}" type="presOf" srcId="{A24287CE-E608-466E-A15A-5A38B350E702}" destId="{D1879AB6-EFB1-426E-8601-96008E7A4D25}" srcOrd="0" destOrd="0" presId="urn:microsoft.com/office/officeart/2016/7/layout/LinearBlockProcessNumbered"/>
    <dgm:cxn modelId="{D159D67C-181C-4D8D-A7F1-B925971A4300}" type="presOf" srcId="{38082CB9-0A8D-4DE5-B148-6DB62948EEC4}" destId="{A7CDF69C-FB3D-472C-9466-E18C43D61667}" srcOrd="0" destOrd="0" presId="urn:microsoft.com/office/officeart/2016/7/layout/LinearBlockProcessNumbered"/>
    <dgm:cxn modelId="{03B2A17E-BFAA-4054-AF25-210ADE5EB788}" type="presOf" srcId="{D3896EBA-68B5-444E-9D4F-54DF03C54992}" destId="{76519D3B-31A8-4DA6-B44B-A923C7A06250}" srcOrd="1" destOrd="0" presId="urn:microsoft.com/office/officeart/2016/7/layout/LinearBlockProcessNumbered"/>
    <dgm:cxn modelId="{34B18F85-75AA-4626-9397-4729B7D668FE}" type="presOf" srcId="{FCD87C8B-057F-46C9-81A3-C1AFB069C798}" destId="{45A54600-B823-4133-AC83-38C39EA79443}" srcOrd="0" destOrd="0" presId="urn:microsoft.com/office/officeart/2016/7/layout/LinearBlockProcessNumbered"/>
    <dgm:cxn modelId="{742DE493-3EB0-494F-98D4-9BB54FC02D5E}" type="presOf" srcId="{39B9991F-A0B6-44E9-9F91-5C4655BC1A2E}" destId="{7A61774B-1993-41BA-B54D-6BE93AF15E2F}" srcOrd="1" destOrd="0" presId="urn:microsoft.com/office/officeart/2016/7/layout/LinearBlockProcessNumbered"/>
    <dgm:cxn modelId="{751B5195-8835-4C5E-A1F2-BFD12318D111}" srcId="{A24287CE-E608-466E-A15A-5A38B350E702}" destId="{FCD87C8B-057F-46C9-81A3-C1AFB069C798}" srcOrd="2" destOrd="0" parTransId="{1C11E446-13A0-4ED4-AE55-04E3F1A1DB83}" sibTransId="{AE266876-7C27-445F-A5BA-A2C2FD208862}"/>
    <dgm:cxn modelId="{1BCFF7F6-E0C6-466B-92EC-1B9ECE8C29C2}" srcId="{A24287CE-E608-466E-A15A-5A38B350E702}" destId="{39B9991F-A0B6-44E9-9F91-5C4655BC1A2E}" srcOrd="1" destOrd="0" parTransId="{527D1951-728C-49BA-8666-9B246C2F3DA4}" sibTransId="{38082CB9-0A8D-4DE5-B148-6DB62948EEC4}"/>
    <dgm:cxn modelId="{149086FE-26C5-4D17-B89E-EF68A9A47C34}" type="presParOf" srcId="{D1879AB6-EFB1-426E-8601-96008E7A4D25}" destId="{F3664BC1-BB1E-4344-91DD-E00E3D04E631}" srcOrd="0" destOrd="0" presId="urn:microsoft.com/office/officeart/2016/7/layout/LinearBlockProcessNumbered"/>
    <dgm:cxn modelId="{335426C7-840C-4FB3-8A54-EDFCDC877C39}" type="presParOf" srcId="{F3664BC1-BB1E-4344-91DD-E00E3D04E631}" destId="{4E7CA269-45ED-4812-8C40-7E3E4C0E7491}" srcOrd="0" destOrd="0" presId="urn:microsoft.com/office/officeart/2016/7/layout/LinearBlockProcessNumbered"/>
    <dgm:cxn modelId="{E79F0E81-745A-403D-B0EE-F2DBC4C4C1C1}" type="presParOf" srcId="{F3664BC1-BB1E-4344-91DD-E00E3D04E631}" destId="{25BE2DFB-6CF3-46A0-9961-C0E04F916D87}" srcOrd="1" destOrd="0" presId="urn:microsoft.com/office/officeart/2016/7/layout/LinearBlockProcessNumbered"/>
    <dgm:cxn modelId="{B05D1100-0D67-419C-B423-9E12D1154F7E}" type="presParOf" srcId="{F3664BC1-BB1E-4344-91DD-E00E3D04E631}" destId="{76519D3B-31A8-4DA6-B44B-A923C7A06250}" srcOrd="2" destOrd="0" presId="urn:microsoft.com/office/officeart/2016/7/layout/LinearBlockProcessNumbered"/>
    <dgm:cxn modelId="{797B7FC8-D3C5-4960-B802-29CDE60B9103}" type="presParOf" srcId="{D1879AB6-EFB1-426E-8601-96008E7A4D25}" destId="{8F79D397-F963-4135-A9E5-1D6C197575DD}" srcOrd="1" destOrd="0" presId="urn:microsoft.com/office/officeart/2016/7/layout/LinearBlockProcessNumbered"/>
    <dgm:cxn modelId="{B2B055CD-9686-49DD-AFA2-99CCBEE04D79}" type="presParOf" srcId="{D1879AB6-EFB1-426E-8601-96008E7A4D25}" destId="{0DACC993-ECBD-4872-AE9B-567B5B14FB26}" srcOrd="2" destOrd="0" presId="urn:microsoft.com/office/officeart/2016/7/layout/LinearBlockProcessNumbered"/>
    <dgm:cxn modelId="{D25258B4-2E24-4170-9D6B-9CA92B914FAD}" type="presParOf" srcId="{0DACC993-ECBD-4872-AE9B-567B5B14FB26}" destId="{29CB0046-E592-4911-BB6B-BD7003AA58F6}" srcOrd="0" destOrd="0" presId="urn:microsoft.com/office/officeart/2016/7/layout/LinearBlockProcessNumbered"/>
    <dgm:cxn modelId="{2A53473D-8706-4A98-9E6C-C55210E8AFB2}" type="presParOf" srcId="{0DACC993-ECBD-4872-AE9B-567B5B14FB26}" destId="{A7CDF69C-FB3D-472C-9466-E18C43D61667}" srcOrd="1" destOrd="0" presId="urn:microsoft.com/office/officeart/2016/7/layout/LinearBlockProcessNumbered"/>
    <dgm:cxn modelId="{A989BDF6-340D-433C-9095-01B7B068690F}" type="presParOf" srcId="{0DACC993-ECBD-4872-AE9B-567B5B14FB26}" destId="{7A61774B-1993-41BA-B54D-6BE93AF15E2F}" srcOrd="2" destOrd="0" presId="urn:microsoft.com/office/officeart/2016/7/layout/LinearBlockProcessNumbered"/>
    <dgm:cxn modelId="{8CB18EDE-228A-4553-8855-FD5BE3AA3030}" type="presParOf" srcId="{D1879AB6-EFB1-426E-8601-96008E7A4D25}" destId="{AC404B74-FD3C-4FAD-A3FD-676B8AB9FC29}" srcOrd="3" destOrd="0" presId="urn:microsoft.com/office/officeart/2016/7/layout/LinearBlockProcessNumbered"/>
    <dgm:cxn modelId="{F1A2B30E-359B-4D3F-B63B-1B9098EE4DEF}" type="presParOf" srcId="{D1879AB6-EFB1-426E-8601-96008E7A4D25}" destId="{ED67F765-4E08-4B60-AFE8-05729C43481E}" srcOrd="4" destOrd="0" presId="urn:microsoft.com/office/officeart/2016/7/layout/LinearBlockProcessNumbered"/>
    <dgm:cxn modelId="{8FAD9332-4F59-4C91-9093-ADEFA84143E8}" type="presParOf" srcId="{ED67F765-4E08-4B60-AFE8-05729C43481E}" destId="{45A54600-B823-4133-AC83-38C39EA79443}" srcOrd="0" destOrd="0" presId="urn:microsoft.com/office/officeart/2016/7/layout/LinearBlockProcessNumbered"/>
    <dgm:cxn modelId="{2CEACFFC-D322-4D28-9866-63B7771A1F63}" type="presParOf" srcId="{ED67F765-4E08-4B60-AFE8-05729C43481E}" destId="{B472B5E4-6588-491E-9159-7D6BC7CFA6DA}" srcOrd="1" destOrd="0" presId="urn:microsoft.com/office/officeart/2016/7/layout/LinearBlockProcessNumbered"/>
    <dgm:cxn modelId="{CD31DDF0-7CE9-4B10-89C5-F8964EFD03EB}" type="presParOf" srcId="{ED67F765-4E08-4B60-AFE8-05729C43481E}" destId="{760C793D-97D3-49C3-8753-68924AD7B942}"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001466-A132-4B8A-B925-522911384FA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7AE2635-5B03-4D9B-B7C0-2590E4669F55}">
      <dgm:prSet/>
      <dgm:spPr/>
      <dgm:t>
        <a:bodyPr/>
        <a:lstStyle/>
        <a:p>
          <a:r>
            <a:rPr lang="en-US"/>
            <a:t>EXACT NATURE OF THE MODEL – STRUCTURE AND FUNCTIONS WERE ANALYZED.</a:t>
          </a:r>
        </a:p>
      </dgm:t>
    </dgm:pt>
    <dgm:pt modelId="{01F40BD9-5925-4EB5-B769-1DAF58196D27}" type="parTrans" cxnId="{741A483D-DC40-452E-BA4C-07E954B81B89}">
      <dgm:prSet/>
      <dgm:spPr/>
      <dgm:t>
        <a:bodyPr/>
        <a:lstStyle/>
        <a:p>
          <a:endParaRPr lang="en-US"/>
        </a:p>
      </dgm:t>
    </dgm:pt>
    <dgm:pt modelId="{E1EE85BB-261E-4344-A445-35CBDC3F88B4}" type="sibTrans" cxnId="{741A483D-DC40-452E-BA4C-07E954B81B89}">
      <dgm:prSet/>
      <dgm:spPr/>
      <dgm:t>
        <a:bodyPr/>
        <a:lstStyle/>
        <a:p>
          <a:endParaRPr lang="en-US"/>
        </a:p>
      </dgm:t>
    </dgm:pt>
    <dgm:pt modelId="{AED064AE-FEEA-480A-BA1F-EED8AE25E9A1}">
      <dgm:prSet/>
      <dgm:spPr/>
      <dgm:t>
        <a:bodyPr/>
        <a:lstStyle/>
        <a:p>
          <a:r>
            <a:rPr lang="en-US"/>
            <a:t>ASSUMPTIONS USED BY THE MODEL WERE ASSESSED</a:t>
          </a:r>
        </a:p>
      </dgm:t>
    </dgm:pt>
    <dgm:pt modelId="{785DD7BE-E9E4-44B3-9D1B-DC0C47EA08DB}" type="parTrans" cxnId="{E7E89194-EAF7-4813-9BDF-BFAAEED528F8}">
      <dgm:prSet/>
      <dgm:spPr/>
      <dgm:t>
        <a:bodyPr/>
        <a:lstStyle/>
        <a:p>
          <a:endParaRPr lang="en-US"/>
        </a:p>
      </dgm:t>
    </dgm:pt>
    <dgm:pt modelId="{C1F8AB51-26FC-49DB-AAFA-9FABBE845C24}" type="sibTrans" cxnId="{E7E89194-EAF7-4813-9BDF-BFAAEED528F8}">
      <dgm:prSet/>
      <dgm:spPr/>
      <dgm:t>
        <a:bodyPr/>
        <a:lstStyle/>
        <a:p>
          <a:endParaRPr lang="en-US"/>
        </a:p>
      </dgm:t>
    </dgm:pt>
    <dgm:pt modelId="{2ED3D76E-3104-4A01-9D0C-CD15C55639BD}">
      <dgm:prSet/>
      <dgm:spPr/>
      <dgm:t>
        <a:bodyPr/>
        <a:lstStyle/>
        <a:p>
          <a:r>
            <a:rPr lang="en-US"/>
            <a:t>NATURE AND CREDIBILITY OF CHOSEN REFERENCE WAS EXPLAINED  </a:t>
          </a:r>
        </a:p>
      </dgm:t>
    </dgm:pt>
    <dgm:pt modelId="{BD619AEB-EDEF-467F-98AC-6E22E4E3246A}" type="parTrans" cxnId="{085DC246-29C7-49AF-8B57-18C807CD169E}">
      <dgm:prSet/>
      <dgm:spPr/>
      <dgm:t>
        <a:bodyPr/>
        <a:lstStyle/>
        <a:p>
          <a:endParaRPr lang="en-US"/>
        </a:p>
      </dgm:t>
    </dgm:pt>
    <dgm:pt modelId="{088D8B10-F39E-4102-B3C9-B416396CDA8B}" type="sibTrans" cxnId="{085DC246-29C7-49AF-8B57-18C807CD169E}">
      <dgm:prSet/>
      <dgm:spPr/>
      <dgm:t>
        <a:bodyPr/>
        <a:lstStyle/>
        <a:p>
          <a:endParaRPr lang="en-US"/>
        </a:p>
      </dgm:t>
    </dgm:pt>
    <dgm:pt modelId="{955E5DE3-09C4-43B4-90D5-C104623BC7ED}" type="pres">
      <dgm:prSet presAssocID="{81001466-A132-4B8A-B925-522911384FA6}" presName="root" presStyleCnt="0">
        <dgm:presLayoutVars>
          <dgm:dir/>
          <dgm:resizeHandles val="exact"/>
        </dgm:presLayoutVars>
      </dgm:prSet>
      <dgm:spPr/>
    </dgm:pt>
    <dgm:pt modelId="{B4AEA895-58D2-409D-9A5D-C73482E898E1}" type="pres">
      <dgm:prSet presAssocID="{37AE2635-5B03-4D9B-B7C0-2590E4669F55}" presName="compNode" presStyleCnt="0"/>
      <dgm:spPr/>
    </dgm:pt>
    <dgm:pt modelId="{C4769D4E-D400-4560-906A-1817CDCF2678}" type="pres">
      <dgm:prSet presAssocID="{37AE2635-5B03-4D9B-B7C0-2590E4669F5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Diagram"/>
        </a:ext>
      </dgm:extLst>
    </dgm:pt>
    <dgm:pt modelId="{F7706580-5190-449F-9798-6CB228A05A83}" type="pres">
      <dgm:prSet presAssocID="{37AE2635-5B03-4D9B-B7C0-2590E4669F55}" presName="spaceRect" presStyleCnt="0"/>
      <dgm:spPr/>
    </dgm:pt>
    <dgm:pt modelId="{4F95F152-8675-4F14-A787-66F92E9B7CEE}" type="pres">
      <dgm:prSet presAssocID="{37AE2635-5B03-4D9B-B7C0-2590E4669F55}" presName="textRect" presStyleLbl="revTx" presStyleIdx="0" presStyleCnt="3">
        <dgm:presLayoutVars>
          <dgm:chMax val="1"/>
          <dgm:chPref val="1"/>
        </dgm:presLayoutVars>
      </dgm:prSet>
      <dgm:spPr/>
    </dgm:pt>
    <dgm:pt modelId="{844168B6-ECB4-46E1-B29A-8B59F5023AC9}" type="pres">
      <dgm:prSet presAssocID="{E1EE85BB-261E-4344-A445-35CBDC3F88B4}" presName="sibTrans" presStyleCnt="0"/>
      <dgm:spPr/>
    </dgm:pt>
    <dgm:pt modelId="{05C4BD9D-6384-41AA-98F8-6A31E238144A}" type="pres">
      <dgm:prSet presAssocID="{AED064AE-FEEA-480A-BA1F-EED8AE25E9A1}" presName="compNode" presStyleCnt="0"/>
      <dgm:spPr/>
    </dgm:pt>
    <dgm:pt modelId="{280F2EEC-E3FF-470B-AA74-CEAA5377E7E3}" type="pres">
      <dgm:prSet presAssocID="{AED064AE-FEEA-480A-BA1F-EED8AE25E9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8B26E81A-6EBF-4F4D-B201-D05C67DAAF45}" type="pres">
      <dgm:prSet presAssocID="{AED064AE-FEEA-480A-BA1F-EED8AE25E9A1}" presName="spaceRect" presStyleCnt="0"/>
      <dgm:spPr/>
    </dgm:pt>
    <dgm:pt modelId="{CE48B53E-B2A6-432D-8E5E-852DDB7C75E7}" type="pres">
      <dgm:prSet presAssocID="{AED064AE-FEEA-480A-BA1F-EED8AE25E9A1}" presName="textRect" presStyleLbl="revTx" presStyleIdx="1" presStyleCnt="3">
        <dgm:presLayoutVars>
          <dgm:chMax val="1"/>
          <dgm:chPref val="1"/>
        </dgm:presLayoutVars>
      </dgm:prSet>
      <dgm:spPr/>
    </dgm:pt>
    <dgm:pt modelId="{0F921F25-759E-4730-B3E1-D81C375D7CB3}" type="pres">
      <dgm:prSet presAssocID="{C1F8AB51-26FC-49DB-AAFA-9FABBE845C24}" presName="sibTrans" presStyleCnt="0"/>
      <dgm:spPr/>
    </dgm:pt>
    <dgm:pt modelId="{54B3BB8F-7064-47E7-8A23-899A37CBA2EB}" type="pres">
      <dgm:prSet presAssocID="{2ED3D76E-3104-4A01-9D0C-CD15C55639BD}" presName="compNode" presStyleCnt="0"/>
      <dgm:spPr/>
    </dgm:pt>
    <dgm:pt modelId="{90D71DFB-53B7-425F-B577-87389522C461}" type="pres">
      <dgm:prSet presAssocID="{2ED3D76E-3104-4A01-9D0C-CD15C55639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F7E17D6A-7D4A-4411-8633-AA38BDCEC7BB}" type="pres">
      <dgm:prSet presAssocID="{2ED3D76E-3104-4A01-9D0C-CD15C55639BD}" presName="spaceRect" presStyleCnt="0"/>
      <dgm:spPr/>
    </dgm:pt>
    <dgm:pt modelId="{36377DDA-E19D-4360-AC81-85E921213F22}" type="pres">
      <dgm:prSet presAssocID="{2ED3D76E-3104-4A01-9D0C-CD15C55639BD}" presName="textRect" presStyleLbl="revTx" presStyleIdx="2" presStyleCnt="3">
        <dgm:presLayoutVars>
          <dgm:chMax val="1"/>
          <dgm:chPref val="1"/>
        </dgm:presLayoutVars>
      </dgm:prSet>
      <dgm:spPr/>
    </dgm:pt>
  </dgm:ptLst>
  <dgm:cxnLst>
    <dgm:cxn modelId="{741A483D-DC40-452E-BA4C-07E954B81B89}" srcId="{81001466-A132-4B8A-B925-522911384FA6}" destId="{37AE2635-5B03-4D9B-B7C0-2590E4669F55}" srcOrd="0" destOrd="0" parTransId="{01F40BD9-5925-4EB5-B769-1DAF58196D27}" sibTransId="{E1EE85BB-261E-4344-A445-35CBDC3F88B4}"/>
    <dgm:cxn modelId="{085DC246-29C7-49AF-8B57-18C807CD169E}" srcId="{81001466-A132-4B8A-B925-522911384FA6}" destId="{2ED3D76E-3104-4A01-9D0C-CD15C55639BD}" srcOrd="2" destOrd="0" parTransId="{BD619AEB-EDEF-467F-98AC-6E22E4E3246A}" sibTransId="{088D8B10-F39E-4102-B3C9-B416396CDA8B}"/>
    <dgm:cxn modelId="{D1637160-2661-40D9-B4C1-DB06C1433E95}" type="presOf" srcId="{37AE2635-5B03-4D9B-B7C0-2590E4669F55}" destId="{4F95F152-8675-4F14-A787-66F92E9B7CEE}" srcOrd="0" destOrd="0" presId="urn:microsoft.com/office/officeart/2018/2/layout/IconLabelList"/>
    <dgm:cxn modelId="{2BEC116C-5F7F-49DB-928A-319CD53BEB81}" type="presOf" srcId="{AED064AE-FEEA-480A-BA1F-EED8AE25E9A1}" destId="{CE48B53E-B2A6-432D-8E5E-852DDB7C75E7}" srcOrd="0" destOrd="0" presId="urn:microsoft.com/office/officeart/2018/2/layout/IconLabelList"/>
    <dgm:cxn modelId="{E7E89194-EAF7-4813-9BDF-BFAAEED528F8}" srcId="{81001466-A132-4B8A-B925-522911384FA6}" destId="{AED064AE-FEEA-480A-BA1F-EED8AE25E9A1}" srcOrd="1" destOrd="0" parTransId="{785DD7BE-E9E4-44B3-9D1B-DC0C47EA08DB}" sibTransId="{C1F8AB51-26FC-49DB-AAFA-9FABBE845C24}"/>
    <dgm:cxn modelId="{4872DE9E-1AFC-44B6-8117-C25EDFA338CA}" type="presOf" srcId="{2ED3D76E-3104-4A01-9D0C-CD15C55639BD}" destId="{36377DDA-E19D-4360-AC81-85E921213F22}" srcOrd="0" destOrd="0" presId="urn:microsoft.com/office/officeart/2018/2/layout/IconLabelList"/>
    <dgm:cxn modelId="{7D95B3E3-99E3-4811-A108-C16DADEBA274}" type="presOf" srcId="{81001466-A132-4B8A-B925-522911384FA6}" destId="{955E5DE3-09C4-43B4-90D5-C104623BC7ED}" srcOrd="0" destOrd="0" presId="urn:microsoft.com/office/officeart/2018/2/layout/IconLabelList"/>
    <dgm:cxn modelId="{6637B64F-DA7D-49FB-9F52-D7D47E958148}" type="presParOf" srcId="{955E5DE3-09C4-43B4-90D5-C104623BC7ED}" destId="{B4AEA895-58D2-409D-9A5D-C73482E898E1}" srcOrd="0" destOrd="0" presId="urn:microsoft.com/office/officeart/2018/2/layout/IconLabelList"/>
    <dgm:cxn modelId="{B06535A1-A679-45BE-B660-9A5419E1C567}" type="presParOf" srcId="{B4AEA895-58D2-409D-9A5D-C73482E898E1}" destId="{C4769D4E-D400-4560-906A-1817CDCF2678}" srcOrd="0" destOrd="0" presId="urn:microsoft.com/office/officeart/2018/2/layout/IconLabelList"/>
    <dgm:cxn modelId="{FDB2EC30-38EF-4CC0-A647-218743674607}" type="presParOf" srcId="{B4AEA895-58D2-409D-9A5D-C73482E898E1}" destId="{F7706580-5190-449F-9798-6CB228A05A83}" srcOrd="1" destOrd="0" presId="urn:microsoft.com/office/officeart/2018/2/layout/IconLabelList"/>
    <dgm:cxn modelId="{6D7AAB66-432C-4B40-BCE2-DBC2DE194362}" type="presParOf" srcId="{B4AEA895-58D2-409D-9A5D-C73482E898E1}" destId="{4F95F152-8675-4F14-A787-66F92E9B7CEE}" srcOrd="2" destOrd="0" presId="urn:microsoft.com/office/officeart/2018/2/layout/IconLabelList"/>
    <dgm:cxn modelId="{B9BF0CC3-8166-4963-8EDA-BD59F2F71FE3}" type="presParOf" srcId="{955E5DE3-09C4-43B4-90D5-C104623BC7ED}" destId="{844168B6-ECB4-46E1-B29A-8B59F5023AC9}" srcOrd="1" destOrd="0" presId="urn:microsoft.com/office/officeart/2018/2/layout/IconLabelList"/>
    <dgm:cxn modelId="{65925387-72D4-4EBB-8F34-CB0611118D7A}" type="presParOf" srcId="{955E5DE3-09C4-43B4-90D5-C104623BC7ED}" destId="{05C4BD9D-6384-41AA-98F8-6A31E238144A}" srcOrd="2" destOrd="0" presId="urn:microsoft.com/office/officeart/2018/2/layout/IconLabelList"/>
    <dgm:cxn modelId="{0F048C58-082F-4A65-BD6B-EED7F2A79D09}" type="presParOf" srcId="{05C4BD9D-6384-41AA-98F8-6A31E238144A}" destId="{280F2EEC-E3FF-470B-AA74-CEAA5377E7E3}" srcOrd="0" destOrd="0" presId="urn:microsoft.com/office/officeart/2018/2/layout/IconLabelList"/>
    <dgm:cxn modelId="{042F8246-BEF9-4A6D-8683-E8E93B1539E4}" type="presParOf" srcId="{05C4BD9D-6384-41AA-98F8-6A31E238144A}" destId="{8B26E81A-6EBF-4F4D-B201-D05C67DAAF45}" srcOrd="1" destOrd="0" presId="urn:microsoft.com/office/officeart/2018/2/layout/IconLabelList"/>
    <dgm:cxn modelId="{ABD2F385-0C12-466E-BE86-D1D3309BE073}" type="presParOf" srcId="{05C4BD9D-6384-41AA-98F8-6A31E238144A}" destId="{CE48B53E-B2A6-432D-8E5E-852DDB7C75E7}" srcOrd="2" destOrd="0" presId="urn:microsoft.com/office/officeart/2018/2/layout/IconLabelList"/>
    <dgm:cxn modelId="{74E049AC-4541-4D44-ADB5-DD76BA9E1E04}" type="presParOf" srcId="{955E5DE3-09C4-43B4-90D5-C104623BC7ED}" destId="{0F921F25-759E-4730-B3E1-D81C375D7CB3}" srcOrd="3" destOrd="0" presId="urn:microsoft.com/office/officeart/2018/2/layout/IconLabelList"/>
    <dgm:cxn modelId="{7D073674-F270-4903-8453-F79B52906F22}" type="presParOf" srcId="{955E5DE3-09C4-43B4-90D5-C104623BC7ED}" destId="{54B3BB8F-7064-47E7-8A23-899A37CBA2EB}" srcOrd="4" destOrd="0" presId="urn:microsoft.com/office/officeart/2018/2/layout/IconLabelList"/>
    <dgm:cxn modelId="{48F3D0BA-1E6E-4350-B871-31EE89F4C0BC}" type="presParOf" srcId="{54B3BB8F-7064-47E7-8A23-899A37CBA2EB}" destId="{90D71DFB-53B7-425F-B577-87389522C461}" srcOrd="0" destOrd="0" presId="urn:microsoft.com/office/officeart/2018/2/layout/IconLabelList"/>
    <dgm:cxn modelId="{FF3C31EA-E2A0-42F5-B12A-B98357EDF383}" type="presParOf" srcId="{54B3BB8F-7064-47E7-8A23-899A37CBA2EB}" destId="{F7E17D6A-7D4A-4411-8633-AA38BDCEC7BB}" srcOrd="1" destOrd="0" presId="urn:microsoft.com/office/officeart/2018/2/layout/IconLabelList"/>
    <dgm:cxn modelId="{53BEE973-6952-4922-B3D5-E3F58B78A854}" type="presParOf" srcId="{54B3BB8F-7064-47E7-8A23-899A37CBA2EB}" destId="{36377DDA-E19D-4360-AC81-85E921213F22}"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3B8788-B837-4C1B-8D13-EA274552A412}"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29D08172-43E6-4AAA-8927-FDD1C4C4040D}">
      <dgm:prSet/>
      <dgm:spPr/>
      <dgm:t>
        <a:bodyPr/>
        <a:lstStyle/>
        <a:p>
          <a:r>
            <a:rPr lang="en-US"/>
            <a:t>CENTRE-LINE TEMPERATURE ASSESSMENT WAS POOR</a:t>
          </a:r>
        </a:p>
      </dgm:t>
    </dgm:pt>
    <dgm:pt modelId="{EA1BEBDC-3203-46A5-B76D-47F4F0281D86}" type="parTrans" cxnId="{10C3A029-AB5E-448F-8F22-A40CFCDB78DC}">
      <dgm:prSet/>
      <dgm:spPr/>
      <dgm:t>
        <a:bodyPr/>
        <a:lstStyle/>
        <a:p>
          <a:endParaRPr lang="en-US"/>
        </a:p>
      </dgm:t>
    </dgm:pt>
    <dgm:pt modelId="{188DA663-A541-4750-9760-8BC8ABE298D4}" type="sibTrans" cxnId="{10C3A029-AB5E-448F-8F22-A40CFCDB78DC}">
      <dgm:prSet/>
      <dgm:spPr/>
      <dgm:t>
        <a:bodyPr/>
        <a:lstStyle/>
        <a:p>
          <a:endParaRPr lang="en-US"/>
        </a:p>
      </dgm:t>
    </dgm:pt>
    <dgm:pt modelId="{7A1A2108-DBBC-4CE6-84FE-7706D44C5D09}">
      <dgm:prSet/>
      <dgm:spPr/>
      <dgm:t>
        <a:bodyPr/>
        <a:lstStyle/>
        <a:p>
          <a:r>
            <a:rPr lang="en-US"/>
            <a:t>FISSION GAS RELEASE ASSESMENT WAS INCONCLUSIVE</a:t>
          </a:r>
        </a:p>
      </dgm:t>
    </dgm:pt>
    <dgm:pt modelId="{C78A2B7B-E2F4-419B-949E-A17C18A9B315}" type="parTrans" cxnId="{4EECAA96-DCD7-4787-A615-17BF572C9A9D}">
      <dgm:prSet/>
      <dgm:spPr/>
      <dgm:t>
        <a:bodyPr/>
        <a:lstStyle/>
        <a:p>
          <a:endParaRPr lang="en-US"/>
        </a:p>
      </dgm:t>
    </dgm:pt>
    <dgm:pt modelId="{23CC75A0-5A3B-4281-8767-3F22BF933053}" type="sibTrans" cxnId="{4EECAA96-DCD7-4787-A615-17BF572C9A9D}">
      <dgm:prSet/>
      <dgm:spPr/>
      <dgm:t>
        <a:bodyPr/>
        <a:lstStyle/>
        <a:p>
          <a:endParaRPr lang="en-US"/>
        </a:p>
      </dgm:t>
    </dgm:pt>
    <dgm:pt modelId="{2FDA150D-7E0E-4DA9-BB52-143118349EC8}">
      <dgm:prSet/>
      <dgm:spPr/>
      <dgm:t>
        <a:bodyPr/>
        <a:lstStyle/>
        <a:p>
          <a:r>
            <a:rPr lang="en-US"/>
            <a:t>MODEL OVER PREDICTED THE END OF LIFE SHEATH STRAIN</a:t>
          </a:r>
        </a:p>
      </dgm:t>
    </dgm:pt>
    <dgm:pt modelId="{B69633AE-F651-405F-B4E3-B8F5D7CE7EE6}" type="parTrans" cxnId="{FC0641A9-5463-495D-B196-5DBF31BEDF64}">
      <dgm:prSet/>
      <dgm:spPr/>
      <dgm:t>
        <a:bodyPr/>
        <a:lstStyle/>
        <a:p>
          <a:endParaRPr lang="en-US"/>
        </a:p>
      </dgm:t>
    </dgm:pt>
    <dgm:pt modelId="{5B4AA2A8-B0D0-4FD5-BC62-E1F87B55CA0B}" type="sibTrans" cxnId="{FC0641A9-5463-495D-B196-5DBF31BEDF64}">
      <dgm:prSet/>
      <dgm:spPr/>
      <dgm:t>
        <a:bodyPr/>
        <a:lstStyle/>
        <a:p>
          <a:endParaRPr lang="en-US"/>
        </a:p>
      </dgm:t>
    </dgm:pt>
    <dgm:pt modelId="{6D8E7F8B-2ACD-4189-A41D-A53ABB9623C0}" type="pres">
      <dgm:prSet presAssocID="{8F3B8788-B837-4C1B-8D13-EA274552A412}" presName="outerComposite" presStyleCnt="0">
        <dgm:presLayoutVars>
          <dgm:chMax val="5"/>
          <dgm:dir/>
          <dgm:resizeHandles val="exact"/>
        </dgm:presLayoutVars>
      </dgm:prSet>
      <dgm:spPr/>
    </dgm:pt>
    <dgm:pt modelId="{6CE92700-5D93-41E6-81A9-B88B74323A86}" type="pres">
      <dgm:prSet presAssocID="{8F3B8788-B837-4C1B-8D13-EA274552A412}" presName="dummyMaxCanvas" presStyleCnt="0">
        <dgm:presLayoutVars/>
      </dgm:prSet>
      <dgm:spPr/>
    </dgm:pt>
    <dgm:pt modelId="{79306810-3C1E-49B7-8377-7070157BC758}" type="pres">
      <dgm:prSet presAssocID="{8F3B8788-B837-4C1B-8D13-EA274552A412}" presName="ThreeNodes_1" presStyleLbl="node1" presStyleIdx="0" presStyleCnt="3">
        <dgm:presLayoutVars>
          <dgm:bulletEnabled val="1"/>
        </dgm:presLayoutVars>
      </dgm:prSet>
      <dgm:spPr/>
    </dgm:pt>
    <dgm:pt modelId="{A0E7FDCC-24D4-4DCA-9AEF-457B91FD839B}" type="pres">
      <dgm:prSet presAssocID="{8F3B8788-B837-4C1B-8D13-EA274552A412}" presName="ThreeNodes_2" presStyleLbl="node1" presStyleIdx="1" presStyleCnt="3">
        <dgm:presLayoutVars>
          <dgm:bulletEnabled val="1"/>
        </dgm:presLayoutVars>
      </dgm:prSet>
      <dgm:spPr/>
    </dgm:pt>
    <dgm:pt modelId="{1089A5BB-3D03-4096-86CF-4931192512FB}" type="pres">
      <dgm:prSet presAssocID="{8F3B8788-B837-4C1B-8D13-EA274552A412}" presName="ThreeNodes_3" presStyleLbl="node1" presStyleIdx="2" presStyleCnt="3">
        <dgm:presLayoutVars>
          <dgm:bulletEnabled val="1"/>
        </dgm:presLayoutVars>
      </dgm:prSet>
      <dgm:spPr/>
    </dgm:pt>
    <dgm:pt modelId="{32210786-AE6F-42B0-A2C9-72D9D2AAAC95}" type="pres">
      <dgm:prSet presAssocID="{8F3B8788-B837-4C1B-8D13-EA274552A412}" presName="ThreeConn_1-2" presStyleLbl="fgAccFollowNode1" presStyleIdx="0" presStyleCnt="2">
        <dgm:presLayoutVars>
          <dgm:bulletEnabled val="1"/>
        </dgm:presLayoutVars>
      </dgm:prSet>
      <dgm:spPr/>
    </dgm:pt>
    <dgm:pt modelId="{4381C6A9-3199-4318-80F7-79DD6345F891}" type="pres">
      <dgm:prSet presAssocID="{8F3B8788-B837-4C1B-8D13-EA274552A412}" presName="ThreeConn_2-3" presStyleLbl="fgAccFollowNode1" presStyleIdx="1" presStyleCnt="2">
        <dgm:presLayoutVars>
          <dgm:bulletEnabled val="1"/>
        </dgm:presLayoutVars>
      </dgm:prSet>
      <dgm:spPr/>
    </dgm:pt>
    <dgm:pt modelId="{F4D4D658-EDBD-450F-856C-E741D52B64BC}" type="pres">
      <dgm:prSet presAssocID="{8F3B8788-B837-4C1B-8D13-EA274552A412}" presName="ThreeNodes_1_text" presStyleLbl="node1" presStyleIdx="2" presStyleCnt="3">
        <dgm:presLayoutVars>
          <dgm:bulletEnabled val="1"/>
        </dgm:presLayoutVars>
      </dgm:prSet>
      <dgm:spPr/>
    </dgm:pt>
    <dgm:pt modelId="{93BD53DC-75F2-4BF6-B349-8A23E969E57C}" type="pres">
      <dgm:prSet presAssocID="{8F3B8788-B837-4C1B-8D13-EA274552A412}" presName="ThreeNodes_2_text" presStyleLbl="node1" presStyleIdx="2" presStyleCnt="3">
        <dgm:presLayoutVars>
          <dgm:bulletEnabled val="1"/>
        </dgm:presLayoutVars>
      </dgm:prSet>
      <dgm:spPr/>
    </dgm:pt>
    <dgm:pt modelId="{94077A53-39AA-4554-BABA-8F7E9021B5F5}" type="pres">
      <dgm:prSet presAssocID="{8F3B8788-B837-4C1B-8D13-EA274552A412}" presName="ThreeNodes_3_text" presStyleLbl="node1" presStyleIdx="2" presStyleCnt="3">
        <dgm:presLayoutVars>
          <dgm:bulletEnabled val="1"/>
        </dgm:presLayoutVars>
      </dgm:prSet>
      <dgm:spPr/>
    </dgm:pt>
  </dgm:ptLst>
  <dgm:cxnLst>
    <dgm:cxn modelId="{DD063D00-0CE8-49BD-8F76-F5BF421051A4}" type="presOf" srcId="{29D08172-43E6-4AAA-8927-FDD1C4C4040D}" destId="{79306810-3C1E-49B7-8377-7070157BC758}" srcOrd="0" destOrd="0" presId="urn:microsoft.com/office/officeart/2005/8/layout/vProcess5"/>
    <dgm:cxn modelId="{49D8970F-28AC-4ED8-97C2-661884BD3524}" type="presOf" srcId="{2FDA150D-7E0E-4DA9-BB52-143118349EC8}" destId="{1089A5BB-3D03-4096-86CF-4931192512FB}" srcOrd="0" destOrd="0" presId="urn:microsoft.com/office/officeart/2005/8/layout/vProcess5"/>
    <dgm:cxn modelId="{544C7F1A-6151-4440-9CD7-5BA863399834}" type="presOf" srcId="{8F3B8788-B837-4C1B-8D13-EA274552A412}" destId="{6D8E7F8B-2ACD-4189-A41D-A53ABB9623C0}" srcOrd="0" destOrd="0" presId="urn:microsoft.com/office/officeart/2005/8/layout/vProcess5"/>
    <dgm:cxn modelId="{20B3A021-1CD1-4157-BCD3-3E5AAF9AFF18}" type="presOf" srcId="{29D08172-43E6-4AAA-8927-FDD1C4C4040D}" destId="{F4D4D658-EDBD-450F-856C-E741D52B64BC}" srcOrd="1" destOrd="0" presId="urn:microsoft.com/office/officeart/2005/8/layout/vProcess5"/>
    <dgm:cxn modelId="{DAD30428-3301-47B7-99E9-73FA3250AA68}" type="presOf" srcId="{7A1A2108-DBBC-4CE6-84FE-7706D44C5D09}" destId="{93BD53DC-75F2-4BF6-B349-8A23E969E57C}" srcOrd="1" destOrd="0" presId="urn:microsoft.com/office/officeart/2005/8/layout/vProcess5"/>
    <dgm:cxn modelId="{10C3A029-AB5E-448F-8F22-A40CFCDB78DC}" srcId="{8F3B8788-B837-4C1B-8D13-EA274552A412}" destId="{29D08172-43E6-4AAA-8927-FDD1C4C4040D}" srcOrd="0" destOrd="0" parTransId="{EA1BEBDC-3203-46A5-B76D-47F4F0281D86}" sibTransId="{188DA663-A541-4750-9760-8BC8ABE298D4}"/>
    <dgm:cxn modelId="{F247F063-6F61-43A7-9C98-6965A9144BF8}" type="presOf" srcId="{23CC75A0-5A3B-4281-8767-3F22BF933053}" destId="{4381C6A9-3199-4318-80F7-79DD6345F891}" srcOrd="0" destOrd="0" presId="urn:microsoft.com/office/officeart/2005/8/layout/vProcess5"/>
    <dgm:cxn modelId="{FA331B66-3FA6-4B46-BAB6-118FCD15257E}" type="presOf" srcId="{188DA663-A541-4750-9760-8BC8ABE298D4}" destId="{32210786-AE6F-42B0-A2C9-72D9D2AAAC95}" srcOrd="0" destOrd="0" presId="urn:microsoft.com/office/officeart/2005/8/layout/vProcess5"/>
    <dgm:cxn modelId="{4EECAA96-DCD7-4787-A615-17BF572C9A9D}" srcId="{8F3B8788-B837-4C1B-8D13-EA274552A412}" destId="{7A1A2108-DBBC-4CE6-84FE-7706D44C5D09}" srcOrd="1" destOrd="0" parTransId="{C78A2B7B-E2F4-419B-949E-A17C18A9B315}" sibTransId="{23CC75A0-5A3B-4281-8767-3F22BF933053}"/>
    <dgm:cxn modelId="{7660DA9F-9E81-411D-BCC6-25D9405D000F}" type="presOf" srcId="{7A1A2108-DBBC-4CE6-84FE-7706D44C5D09}" destId="{A0E7FDCC-24D4-4DCA-9AEF-457B91FD839B}" srcOrd="0" destOrd="0" presId="urn:microsoft.com/office/officeart/2005/8/layout/vProcess5"/>
    <dgm:cxn modelId="{FC0641A9-5463-495D-B196-5DBF31BEDF64}" srcId="{8F3B8788-B837-4C1B-8D13-EA274552A412}" destId="{2FDA150D-7E0E-4DA9-BB52-143118349EC8}" srcOrd="2" destOrd="0" parTransId="{B69633AE-F651-405F-B4E3-B8F5D7CE7EE6}" sibTransId="{5B4AA2A8-B0D0-4FD5-BC62-E1F87B55CA0B}"/>
    <dgm:cxn modelId="{DCCCD8B5-8E1F-41A2-B12F-138F867DA080}" type="presOf" srcId="{2FDA150D-7E0E-4DA9-BB52-143118349EC8}" destId="{94077A53-39AA-4554-BABA-8F7E9021B5F5}" srcOrd="1" destOrd="0" presId="urn:microsoft.com/office/officeart/2005/8/layout/vProcess5"/>
    <dgm:cxn modelId="{8A5EEFEA-7C32-4E8E-A18C-D49807D836B9}" type="presParOf" srcId="{6D8E7F8B-2ACD-4189-A41D-A53ABB9623C0}" destId="{6CE92700-5D93-41E6-81A9-B88B74323A86}" srcOrd="0" destOrd="0" presId="urn:microsoft.com/office/officeart/2005/8/layout/vProcess5"/>
    <dgm:cxn modelId="{6E0C076B-DAC1-441B-ADB7-CA343C753C81}" type="presParOf" srcId="{6D8E7F8B-2ACD-4189-A41D-A53ABB9623C0}" destId="{79306810-3C1E-49B7-8377-7070157BC758}" srcOrd="1" destOrd="0" presId="urn:microsoft.com/office/officeart/2005/8/layout/vProcess5"/>
    <dgm:cxn modelId="{412F3B01-3894-4C06-8221-92BD1A823F0D}" type="presParOf" srcId="{6D8E7F8B-2ACD-4189-A41D-A53ABB9623C0}" destId="{A0E7FDCC-24D4-4DCA-9AEF-457B91FD839B}" srcOrd="2" destOrd="0" presId="urn:microsoft.com/office/officeart/2005/8/layout/vProcess5"/>
    <dgm:cxn modelId="{62BA92F4-D7CE-41D2-845A-F4589FAAEB49}" type="presParOf" srcId="{6D8E7F8B-2ACD-4189-A41D-A53ABB9623C0}" destId="{1089A5BB-3D03-4096-86CF-4931192512FB}" srcOrd="3" destOrd="0" presId="urn:microsoft.com/office/officeart/2005/8/layout/vProcess5"/>
    <dgm:cxn modelId="{CE13A826-26D0-472F-AC66-FC0A3E9590D8}" type="presParOf" srcId="{6D8E7F8B-2ACD-4189-A41D-A53ABB9623C0}" destId="{32210786-AE6F-42B0-A2C9-72D9D2AAAC95}" srcOrd="4" destOrd="0" presId="urn:microsoft.com/office/officeart/2005/8/layout/vProcess5"/>
    <dgm:cxn modelId="{288AD4F0-E4BB-408B-93B3-E49DED4C3A41}" type="presParOf" srcId="{6D8E7F8B-2ACD-4189-A41D-A53ABB9623C0}" destId="{4381C6A9-3199-4318-80F7-79DD6345F891}" srcOrd="5" destOrd="0" presId="urn:microsoft.com/office/officeart/2005/8/layout/vProcess5"/>
    <dgm:cxn modelId="{E9636F9E-B11C-48C9-A943-275603D02BEA}" type="presParOf" srcId="{6D8E7F8B-2ACD-4189-A41D-A53ABB9623C0}" destId="{F4D4D658-EDBD-450F-856C-E741D52B64BC}" srcOrd="6" destOrd="0" presId="urn:microsoft.com/office/officeart/2005/8/layout/vProcess5"/>
    <dgm:cxn modelId="{FDEF79C8-D886-4818-8C05-A8C9498BFA3B}" type="presParOf" srcId="{6D8E7F8B-2ACD-4189-A41D-A53ABB9623C0}" destId="{93BD53DC-75F2-4BF6-B349-8A23E969E57C}" srcOrd="7" destOrd="0" presId="urn:microsoft.com/office/officeart/2005/8/layout/vProcess5"/>
    <dgm:cxn modelId="{5769400F-B0CF-40DE-A83F-A46722010A33}" type="presParOf" srcId="{6D8E7F8B-2ACD-4189-A41D-A53ABB9623C0}" destId="{94077A53-39AA-4554-BABA-8F7E9021B5F5}" srcOrd="8"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CEDC73-FE8C-4CE4-8ADB-4246EB12DAE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97BD07B-C0AE-46FC-ABC8-F293721130B8}">
      <dgm:prSet/>
      <dgm:spPr/>
      <dgm:t>
        <a:bodyPr/>
        <a:lstStyle/>
        <a:p>
          <a:pPr>
            <a:lnSpc>
              <a:spcPct val="100000"/>
            </a:lnSpc>
          </a:pPr>
          <a:r>
            <a:rPr lang="en-US"/>
            <a:t>UP UP UP CAN ONLY GO UP FROM HERE – SHANIA TWAIN!</a:t>
          </a:r>
        </a:p>
      </dgm:t>
    </dgm:pt>
    <dgm:pt modelId="{02AE91E9-7EFC-46D9-88B4-B7311E2C27B4}" type="parTrans" cxnId="{2BBDA560-D182-4CC1-A36B-6C99DD7A9BB3}">
      <dgm:prSet/>
      <dgm:spPr/>
      <dgm:t>
        <a:bodyPr/>
        <a:lstStyle/>
        <a:p>
          <a:endParaRPr lang="en-US"/>
        </a:p>
      </dgm:t>
    </dgm:pt>
    <dgm:pt modelId="{C653C4EA-8086-43CC-AB16-0C644732FDD0}" type="sibTrans" cxnId="{2BBDA560-D182-4CC1-A36B-6C99DD7A9BB3}">
      <dgm:prSet/>
      <dgm:spPr/>
      <dgm:t>
        <a:bodyPr/>
        <a:lstStyle/>
        <a:p>
          <a:endParaRPr lang="en-US"/>
        </a:p>
      </dgm:t>
    </dgm:pt>
    <dgm:pt modelId="{D0428E6B-8538-44BA-9EA5-6A7298A192CD}">
      <dgm:prSet/>
      <dgm:spPr/>
      <dgm:t>
        <a:bodyPr/>
        <a:lstStyle/>
        <a:p>
          <a:pPr>
            <a:lnSpc>
              <a:spcPct val="100000"/>
            </a:lnSpc>
          </a:pPr>
          <a:r>
            <a:rPr lang="en-US"/>
            <a:t>MORE VARIABLES TO BE INCORPORATED</a:t>
          </a:r>
        </a:p>
      </dgm:t>
    </dgm:pt>
    <dgm:pt modelId="{243B6772-B87C-4952-B3F7-0FC3E956303E}" type="parTrans" cxnId="{4137987B-FCC9-492B-A5D9-F645CC919194}">
      <dgm:prSet/>
      <dgm:spPr/>
      <dgm:t>
        <a:bodyPr/>
        <a:lstStyle/>
        <a:p>
          <a:endParaRPr lang="en-US"/>
        </a:p>
      </dgm:t>
    </dgm:pt>
    <dgm:pt modelId="{A47C0E97-188B-4502-9DAB-749C3563EF42}" type="sibTrans" cxnId="{4137987B-FCC9-492B-A5D9-F645CC919194}">
      <dgm:prSet/>
      <dgm:spPr/>
      <dgm:t>
        <a:bodyPr/>
        <a:lstStyle/>
        <a:p>
          <a:endParaRPr lang="en-US"/>
        </a:p>
      </dgm:t>
    </dgm:pt>
    <dgm:pt modelId="{9336563F-9517-4CC4-8BBF-45171CA6160A}">
      <dgm:prSet/>
      <dgm:spPr/>
      <dgm:t>
        <a:bodyPr/>
        <a:lstStyle/>
        <a:p>
          <a:pPr>
            <a:lnSpc>
              <a:spcPct val="100000"/>
            </a:lnSpc>
          </a:pPr>
          <a:r>
            <a:rPr lang="en-US"/>
            <a:t>MORE REALIATIC ASSUMPTIONS TO BE MADE</a:t>
          </a:r>
        </a:p>
      </dgm:t>
    </dgm:pt>
    <dgm:pt modelId="{204B1BA6-A1FD-4CF7-8717-17E23919B303}" type="parTrans" cxnId="{D7A1D651-B9D2-40B5-B2E6-17D3018242E5}">
      <dgm:prSet/>
      <dgm:spPr/>
      <dgm:t>
        <a:bodyPr/>
        <a:lstStyle/>
        <a:p>
          <a:endParaRPr lang="en-US"/>
        </a:p>
      </dgm:t>
    </dgm:pt>
    <dgm:pt modelId="{71FE89B8-B19F-4EC1-AC11-3C3D64C7CBFE}" type="sibTrans" cxnId="{D7A1D651-B9D2-40B5-B2E6-17D3018242E5}">
      <dgm:prSet/>
      <dgm:spPr/>
      <dgm:t>
        <a:bodyPr/>
        <a:lstStyle/>
        <a:p>
          <a:endParaRPr lang="en-US"/>
        </a:p>
      </dgm:t>
    </dgm:pt>
    <dgm:pt modelId="{1D071EBF-A866-46A1-AE5C-8B053A4C5B26}">
      <dgm:prSet/>
      <dgm:spPr/>
      <dgm:t>
        <a:bodyPr/>
        <a:lstStyle/>
        <a:p>
          <a:pPr>
            <a:lnSpc>
              <a:spcPct val="100000"/>
            </a:lnSpc>
          </a:pPr>
          <a:r>
            <a:rPr lang="en-US"/>
            <a:t>WHATEVER HAPPENS, DON’T STOP THE MUSIC!</a:t>
          </a:r>
        </a:p>
      </dgm:t>
    </dgm:pt>
    <dgm:pt modelId="{86F1A3FB-9E1A-4D86-AB4F-67CF08C9FBFA}" type="parTrans" cxnId="{98831523-D593-453F-BCB1-E32DA08BFAE4}">
      <dgm:prSet/>
      <dgm:spPr/>
      <dgm:t>
        <a:bodyPr/>
        <a:lstStyle/>
        <a:p>
          <a:endParaRPr lang="en-US"/>
        </a:p>
      </dgm:t>
    </dgm:pt>
    <dgm:pt modelId="{FAA9CCDD-CD03-49D6-B306-269521EFC103}" type="sibTrans" cxnId="{98831523-D593-453F-BCB1-E32DA08BFAE4}">
      <dgm:prSet/>
      <dgm:spPr/>
      <dgm:t>
        <a:bodyPr/>
        <a:lstStyle/>
        <a:p>
          <a:endParaRPr lang="en-US"/>
        </a:p>
      </dgm:t>
    </dgm:pt>
    <dgm:pt modelId="{2EF21ED3-A7EF-44E5-9029-1AEA6BC1EBD4}" type="pres">
      <dgm:prSet presAssocID="{12CEDC73-FE8C-4CE4-8ADB-4246EB12DAE3}" presName="root" presStyleCnt="0">
        <dgm:presLayoutVars>
          <dgm:dir/>
          <dgm:resizeHandles val="exact"/>
        </dgm:presLayoutVars>
      </dgm:prSet>
      <dgm:spPr/>
    </dgm:pt>
    <dgm:pt modelId="{6A91D0B8-8AF1-41F8-A6DB-0661BD9FE8D7}" type="pres">
      <dgm:prSet presAssocID="{997BD07B-C0AE-46FC-ABC8-F293721130B8}" presName="compNode" presStyleCnt="0"/>
      <dgm:spPr/>
    </dgm:pt>
    <dgm:pt modelId="{7FEEDD26-CFB9-49F7-B667-34E99575D337}" type="pres">
      <dgm:prSet presAssocID="{997BD07B-C0AE-46FC-ABC8-F293721130B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otes"/>
        </a:ext>
      </dgm:extLst>
    </dgm:pt>
    <dgm:pt modelId="{89E9F674-7FDE-4C5B-ACD7-FF5F7690EA71}" type="pres">
      <dgm:prSet presAssocID="{997BD07B-C0AE-46FC-ABC8-F293721130B8}" presName="spaceRect" presStyleCnt="0"/>
      <dgm:spPr/>
    </dgm:pt>
    <dgm:pt modelId="{603E9C19-1AAB-40FE-8A8E-8957CA8E489F}" type="pres">
      <dgm:prSet presAssocID="{997BD07B-C0AE-46FC-ABC8-F293721130B8}" presName="textRect" presStyleLbl="revTx" presStyleIdx="0" presStyleCnt="4">
        <dgm:presLayoutVars>
          <dgm:chMax val="1"/>
          <dgm:chPref val="1"/>
        </dgm:presLayoutVars>
      </dgm:prSet>
      <dgm:spPr/>
    </dgm:pt>
    <dgm:pt modelId="{C908346F-B17F-4BB0-8040-4F70C8DF4061}" type="pres">
      <dgm:prSet presAssocID="{C653C4EA-8086-43CC-AB16-0C644732FDD0}" presName="sibTrans" presStyleCnt="0"/>
      <dgm:spPr/>
    </dgm:pt>
    <dgm:pt modelId="{0D8495F4-5CC5-4603-9154-54BA3486AF18}" type="pres">
      <dgm:prSet presAssocID="{D0428E6B-8538-44BA-9EA5-6A7298A192CD}" presName="compNode" presStyleCnt="0"/>
      <dgm:spPr/>
    </dgm:pt>
    <dgm:pt modelId="{DFC24EA1-664A-45D9-B573-86DC9FC095A5}" type="pres">
      <dgm:prSet presAssocID="{D0428E6B-8538-44BA-9EA5-6A7298A192C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0B5659A6-6D49-41EF-BAAD-213B75706242}" type="pres">
      <dgm:prSet presAssocID="{D0428E6B-8538-44BA-9EA5-6A7298A192CD}" presName="spaceRect" presStyleCnt="0"/>
      <dgm:spPr/>
    </dgm:pt>
    <dgm:pt modelId="{28CA587C-5C89-459A-981A-A66674A0C023}" type="pres">
      <dgm:prSet presAssocID="{D0428E6B-8538-44BA-9EA5-6A7298A192CD}" presName="textRect" presStyleLbl="revTx" presStyleIdx="1" presStyleCnt="4">
        <dgm:presLayoutVars>
          <dgm:chMax val="1"/>
          <dgm:chPref val="1"/>
        </dgm:presLayoutVars>
      </dgm:prSet>
      <dgm:spPr/>
    </dgm:pt>
    <dgm:pt modelId="{F3C1C6AA-3508-4569-9732-B54106E6E4C8}" type="pres">
      <dgm:prSet presAssocID="{A47C0E97-188B-4502-9DAB-749C3563EF42}" presName="sibTrans" presStyleCnt="0"/>
      <dgm:spPr/>
    </dgm:pt>
    <dgm:pt modelId="{F5D8A75E-B5A0-4018-AC6C-EA12C65A6564}" type="pres">
      <dgm:prSet presAssocID="{9336563F-9517-4CC4-8BBF-45171CA6160A}" presName="compNode" presStyleCnt="0"/>
      <dgm:spPr/>
    </dgm:pt>
    <dgm:pt modelId="{0CFAE899-2F47-4850-BA34-84B1163A7C1B}" type="pres">
      <dgm:prSet presAssocID="{9336563F-9517-4CC4-8BBF-45171CA6160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1BBBC89D-D1AB-4771-860B-CC5CA5BCC068}" type="pres">
      <dgm:prSet presAssocID="{9336563F-9517-4CC4-8BBF-45171CA6160A}" presName="spaceRect" presStyleCnt="0"/>
      <dgm:spPr/>
    </dgm:pt>
    <dgm:pt modelId="{BFBDBE86-C41A-400B-92A3-8E407AB56FDC}" type="pres">
      <dgm:prSet presAssocID="{9336563F-9517-4CC4-8BBF-45171CA6160A}" presName="textRect" presStyleLbl="revTx" presStyleIdx="2" presStyleCnt="4">
        <dgm:presLayoutVars>
          <dgm:chMax val="1"/>
          <dgm:chPref val="1"/>
        </dgm:presLayoutVars>
      </dgm:prSet>
      <dgm:spPr/>
    </dgm:pt>
    <dgm:pt modelId="{720930D8-5AF1-483E-80BC-A2E9F6593259}" type="pres">
      <dgm:prSet presAssocID="{71FE89B8-B19F-4EC1-AC11-3C3D64C7CBFE}" presName="sibTrans" presStyleCnt="0"/>
      <dgm:spPr/>
    </dgm:pt>
    <dgm:pt modelId="{94A878D3-F0F5-4327-87B1-A4B63E2F97BC}" type="pres">
      <dgm:prSet presAssocID="{1D071EBF-A866-46A1-AE5C-8B053A4C5B26}" presName="compNode" presStyleCnt="0"/>
      <dgm:spPr/>
    </dgm:pt>
    <dgm:pt modelId="{72065AE2-660E-48E3-9373-EC46BF5502CA}" type="pres">
      <dgm:prSet presAssocID="{1D071EBF-A866-46A1-AE5C-8B053A4C5B2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op Sign"/>
        </a:ext>
      </dgm:extLst>
    </dgm:pt>
    <dgm:pt modelId="{2B3CC37F-CB16-4D69-BB68-39FAACCBB3B6}" type="pres">
      <dgm:prSet presAssocID="{1D071EBF-A866-46A1-AE5C-8B053A4C5B26}" presName="spaceRect" presStyleCnt="0"/>
      <dgm:spPr/>
    </dgm:pt>
    <dgm:pt modelId="{2092B57D-097C-4213-ADB6-8CC127DBFC15}" type="pres">
      <dgm:prSet presAssocID="{1D071EBF-A866-46A1-AE5C-8B053A4C5B26}" presName="textRect" presStyleLbl="revTx" presStyleIdx="3" presStyleCnt="4">
        <dgm:presLayoutVars>
          <dgm:chMax val="1"/>
          <dgm:chPref val="1"/>
        </dgm:presLayoutVars>
      </dgm:prSet>
      <dgm:spPr/>
    </dgm:pt>
  </dgm:ptLst>
  <dgm:cxnLst>
    <dgm:cxn modelId="{B49DF803-048E-4ACA-9BFB-F455663F1C77}" type="presOf" srcId="{D0428E6B-8538-44BA-9EA5-6A7298A192CD}" destId="{28CA587C-5C89-459A-981A-A66674A0C023}" srcOrd="0" destOrd="0" presId="urn:microsoft.com/office/officeart/2018/2/layout/IconLabelList"/>
    <dgm:cxn modelId="{98831523-D593-453F-BCB1-E32DA08BFAE4}" srcId="{12CEDC73-FE8C-4CE4-8ADB-4246EB12DAE3}" destId="{1D071EBF-A866-46A1-AE5C-8B053A4C5B26}" srcOrd="3" destOrd="0" parTransId="{86F1A3FB-9E1A-4D86-AB4F-67CF08C9FBFA}" sibTransId="{FAA9CCDD-CD03-49D6-B306-269521EFC103}"/>
    <dgm:cxn modelId="{D7A1D651-B9D2-40B5-B2E6-17D3018242E5}" srcId="{12CEDC73-FE8C-4CE4-8ADB-4246EB12DAE3}" destId="{9336563F-9517-4CC4-8BBF-45171CA6160A}" srcOrd="2" destOrd="0" parTransId="{204B1BA6-A1FD-4CF7-8717-17E23919B303}" sibTransId="{71FE89B8-B19F-4EC1-AC11-3C3D64C7CBFE}"/>
    <dgm:cxn modelId="{2BBDA560-D182-4CC1-A36B-6C99DD7A9BB3}" srcId="{12CEDC73-FE8C-4CE4-8ADB-4246EB12DAE3}" destId="{997BD07B-C0AE-46FC-ABC8-F293721130B8}" srcOrd="0" destOrd="0" parTransId="{02AE91E9-7EFC-46D9-88B4-B7311E2C27B4}" sibTransId="{C653C4EA-8086-43CC-AB16-0C644732FDD0}"/>
    <dgm:cxn modelId="{4137987B-FCC9-492B-A5D9-F645CC919194}" srcId="{12CEDC73-FE8C-4CE4-8ADB-4246EB12DAE3}" destId="{D0428E6B-8538-44BA-9EA5-6A7298A192CD}" srcOrd="1" destOrd="0" parTransId="{243B6772-B87C-4952-B3F7-0FC3E956303E}" sibTransId="{A47C0E97-188B-4502-9DAB-749C3563EF42}"/>
    <dgm:cxn modelId="{A3F2DF93-D14E-487C-BF94-E166FA94DB76}" type="presOf" srcId="{997BD07B-C0AE-46FC-ABC8-F293721130B8}" destId="{603E9C19-1AAB-40FE-8A8E-8957CA8E489F}" srcOrd="0" destOrd="0" presId="urn:microsoft.com/office/officeart/2018/2/layout/IconLabelList"/>
    <dgm:cxn modelId="{3EB353C5-8454-44E9-99C9-0C5493E1F012}" type="presOf" srcId="{9336563F-9517-4CC4-8BBF-45171CA6160A}" destId="{BFBDBE86-C41A-400B-92A3-8E407AB56FDC}" srcOrd="0" destOrd="0" presId="urn:microsoft.com/office/officeart/2018/2/layout/IconLabelList"/>
    <dgm:cxn modelId="{8EE129D5-FEC6-4040-971F-DD3C7DC8C4F7}" type="presOf" srcId="{1D071EBF-A866-46A1-AE5C-8B053A4C5B26}" destId="{2092B57D-097C-4213-ADB6-8CC127DBFC15}" srcOrd="0" destOrd="0" presId="urn:microsoft.com/office/officeart/2018/2/layout/IconLabelList"/>
    <dgm:cxn modelId="{FEB73EFD-8B1A-4F77-A32C-F6CBDA718E70}" type="presOf" srcId="{12CEDC73-FE8C-4CE4-8ADB-4246EB12DAE3}" destId="{2EF21ED3-A7EF-44E5-9029-1AEA6BC1EBD4}" srcOrd="0" destOrd="0" presId="urn:microsoft.com/office/officeart/2018/2/layout/IconLabelList"/>
    <dgm:cxn modelId="{B84F3E50-31A2-4535-835E-C35DA3772661}" type="presParOf" srcId="{2EF21ED3-A7EF-44E5-9029-1AEA6BC1EBD4}" destId="{6A91D0B8-8AF1-41F8-A6DB-0661BD9FE8D7}" srcOrd="0" destOrd="0" presId="urn:microsoft.com/office/officeart/2018/2/layout/IconLabelList"/>
    <dgm:cxn modelId="{D94791D4-ED39-4801-9B87-979E39CE0113}" type="presParOf" srcId="{6A91D0B8-8AF1-41F8-A6DB-0661BD9FE8D7}" destId="{7FEEDD26-CFB9-49F7-B667-34E99575D337}" srcOrd="0" destOrd="0" presId="urn:microsoft.com/office/officeart/2018/2/layout/IconLabelList"/>
    <dgm:cxn modelId="{6CC11B2E-DD3E-4890-B193-97B402663173}" type="presParOf" srcId="{6A91D0B8-8AF1-41F8-A6DB-0661BD9FE8D7}" destId="{89E9F674-7FDE-4C5B-ACD7-FF5F7690EA71}" srcOrd="1" destOrd="0" presId="urn:microsoft.com/office/officeart/2018/2/layout/IconLabelList"/>
    <dgm:cxn modelId="{3F409B9B-4150-4EF1-8E35-0D779629DD40}" type="presParOf" srcId="{6A91D0B8-8AF1-41F8-A6DB-0661BD9FE8D7}" destId="{603E9C19-1AAB-40FE-8A8E-8957CA8E489F}" srcOrd="2" destOrd="0" presId="urn:microsoft.com/office/officeart/2018/2/layout/IconLabelList"/>
    <dgm:cxn modelId="{9F134698-4C94-4042-B357-C4D46CA8C344}" type="presParOf" srcId="{2EF21ED3-A7EF-44E5-9029-1AEA6BC1EBD4}" destId="{C908346F-B17F-4BB0-8040-4F70C8DF4061}" srcOrd="1" destOrd="0" presId="urn:microsoft.com/office/officeart/2018/2/layout/IconLabelList"/>
    <dgm:cxn modelId="{592DBD25-502E-4197-8093-E4D1230A95B4}" type="presParOf" srcId="{2EF21ED3-A7EF-44E5-9029-1AEA6BC1EBD4}" destId="{0D8495F4-5CC5-4603-9154-54BA3486AF18}" srcOrd="2" destOrd="0" presId="urn:microsoft.com/office/officeart/2018/2/layout/IconLabelList"/>
    <dgm:cxn modelId="{9A433497-131B-4C01-81F7-5A03CF115865}" type="presParOf" srcId="{0D8495F4-5CC5-4603-9154-54BA3486AF18}" destId="{DFC24EA1-664A-45D9-B573-86DC9FC095A5}" srcOrd="0" destOrd="0" presId="urn:microsoft.com/office/officeart/2018/2/layout/IconLabelList"/>
    <dgm:cxn modelId="{12E2FA3C-CF0A-44F3-92F1-BF663814DFD2}" type="presParOf" srcId="{0D8495F4-5CC5-4603-9154-54BA3486AF18}" destId="{0B5659A6-6D49-41EF-BAAD-213B75706242}" srcOrd="1" destOrd="0" presId="urn:microsoft.com/office/officeart/2018/2/layout/IconLabelList"/>
    <dgm:cxn modelId="{F77E2C52-2352-4BE0-91F4-51B7C4F197F8}" type="presParOf" srcId="{0D8495F4-5CC5-4603-9154-54BA3486AF18}" destId="{28CA587C-5C89-459A-981A-A66674A0C023}" srcOrd="2" destOrd="0" presId="urn:microsoft.com/office/officeart/2018/2/layout/IconLabelList"/>
    <dgm:cxn modelId="{22BA4AD2-8B0A-4BB1-B411-F8F3E564AF21}" type="presParOf" srcId="{2EF21ED3-A7EF-44E5-9029-1AEA6BC1EBD4}" destId="{F3C1C6AA-3508-4569-9732-B54106E6E4C8}" srcOrd="3" destOrd="0" presId="urn:microsoft.com/office/officeart/2018/2/layout/IconLabelList"/>
    <dgm:cxn modelId="{F2C68FCD-3D25-45BF-9870-7A79EBD382AD}" type="presParOf" srcId="{2EF21ED3-A7EF-44E5-9029-1AEA6BC1EBD4}" destId="{F5D8A75E-B5A0-4018-AC6C-EA12C65A6564}" srcOrd="4" destOrd="0" presId="urn:microsoft.com/office/officeart/2018/2/layout/IconLabelList"/>
    <dgm:cxn modelId="{B2FB68E8-BA82-45F2-9CCA-A483B6FCFEF9}" type="presParOf" srcId="{F5D8A75E-B5A0-4018-AC6C-EA12C65A6564}" destId="{0CFAE899-2F47-4850-BA34-84B1163A7C1B}" srcOrd="0" destOrd="0" presId="urn:microsoft.com/office/officeart/2018/2/layout/IconLabelList"/>
    <dgm:cxn modelId="{008668CB-C526-4B0B-99B4-6E996B47D1C0}" type="presParOf" srcId="{F5D8A75E-B5A0-4018-AC6C-EA12C65A6564}" destId="{1BBBC89D-D1AB-4771-860B-CC5CA5BCC068}" srcOrd="1" destOrd="0" presId="urn:microsoft.com/office/officeart/2018/2/layout/IconLabelList"/>
    <dgm:cxn modelId="{73E53F65-4A5C-4254-85D2-D36D78C8E98F}" type="presParOf" srcId="{F5D8A75E-B5A0-4018-AC6C-EA12C65A6564}" destId="{BFBDBE86-C41A-400B-92A3-8E407AB56FDC}" srcOrd="2" destOrd="0" presId="urn:microsoft.com/office/officeart/2018/2/layout/IconLabelList"/>
    <dgm:cxn modelId="{F5973A40-8B04-42BB-A24D-DC605943C070}" type="presParOf" srcId="{2EF21ED3-A7EF-44E5-9029-1AEA6BC1EBD4}" destId="{720930D8-5AF1-483E-80BC-A2E9F6593259}" srcOrd="5" destOrd="0" presId="urn:microsoft.com/office/officeart/2018/2/layout/IconLabelList"/>
    <dgm:cxn modelId="{5720FC81-0E8F-4A77-8A1D-2A3B4961189F}" type="presParOf" srcId="{2EF21ED3-A7EF-44E5-9029-1AEA6BC1EBD4}" destId="{94A878D3-F0F5-4327-87B1-A4B63E2F97BC}" srcOrd="6" destOrd="0" presId="urn:microsoft.com/office/officeart/2018/2/layout/IconLabelList"/>
    <dgm:cxn modelId="{EEEF479F-7C61-4A39-B976-855A4AE1B84A}" type="presParOf" srcId="{94A878D3-F0F5-4327-87B1-A4B63E2F97BC}" destId="{72065AE2-660E-48E3-9373-EC46BF5502CA}" srcOrd="0" destOrd="0" presId="urn:microsoft.com/office/officeart/2018/2/layout/IconLabelList"/>
    <dgm:cxn modelId="{3140DCC5-46D5-4FF2-B5C9-964035F2E9E2}" type="presParOf" srcId="{94A878D3-F0F5-4327-87B1-A4B63E2F97BC}" destId="{2B3CC37F-CB16-4D69-BB68-39FAACCBB3B6}" srcOrd="1" destOrd="0" presId="urn:microsoft.com/office/officeart/2018/2/layout/IconLabelList"/>
    <dgm:cxn modelId="{093F62AE-DCCD-48C3-8BD9-4FD629B731C3}" type="presParOf" srcId="{94A878D3-F0F5-4327-87B1-A4B63E2F97BC}" destId="{2092B57D-097C-4213-ADB6-8CC127DBFC15}"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59656C-B1DD-4DD5-82E2-14DEC963BA38}">
      <dsp:nvSpPr>
        <dsp:cNvPr id="0" name=""/>
        <dsp:cNvSpPr/>
      </dsp:nvSpPr>
      <dsp:spPr>
        <a:xfrm>
          <a:off x="225102" y="2172"/>
          <a:ext cx="2860678" cy="171640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INTRODUCTION</a:t>
          </a:r>
        </a:p>
      </dsp:txBody>
      <dsp:txXfrm>
        <a:off x="225102" y="2172"/>
        <a:ext cx="2860678" cy="1716406"/>
      </dsp:txXfrm>
    </dsp:sp>
    <dsp:sp modelId="{627A83BF-6AD1-40D2-A4B2-741F91CACD4A}">
      <dsp:nvSpPr>
        <dsp:cNvPr id="0" name=""/>
        <dsp:cNvSpPr/>
      </dsp:nvSpPr>
      <dsp:spPr>
        <a:xfrm>
          <a:off x="3371848" y="2172"/>
          <a:ext cx="2860678" cy="1716406"/>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WHAT THE LITERATURE IS ABOUT</a:t>
          </a:r>
        </a:p>
      </dsp:txBody>
      <dsp:txXfrm>
        <a:off x="3371848" y="2172"/>
        <a:ext cx="2860678" cy="1716406"/>
      </dsp:txXfrm>
    </dsp:sp>
    <dsp:sp modelId="{85B42312-6CB9-4C1A-873D-DC4153B4EB6F}">
      <dsp:nvSpPr>
        <dsp:cNvPr id="0" name=""/>
        <dsp:cNvSpPr/>
      </dsp:nvSpPr>
      <dsp:spPr>
        <a:xfrm>
          <a:off x="6518594" y="2172"/>
          <a:ext cx="2860678" cy="1716406"/>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WHY THE LITERATURE?</a:t>
          </a:r>
        </a:p>
      </dsp:txBody>
      <dsp:txXfrm>
        <a:off x="6518594" y="2172"/>
        <a:ext cx="2860678" cy="1716406"/>
      </dsp:txXfrm>
    </dsp:sp>
    <dsp:sp modelId="{D9331035-264E-48D6-A826-A69714C62BD8}">
      <dsp:nvSpPr>
        <dsp:cNvPr id="0" name=""/>
        <dsp:cNvSpPr/>
      </dsp:nvSpPr>
      <dsp:spPr>
        <a:xfrm>
          <a:off x="225102" y="2004647"/>
          <a:ext cx="2860678" cy="1716406"/>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LITERATURE FINDINGS</a:t>
          </a:r>
        </a:p>
      </dsp:txBody>
      <dsp:txXfrm>
        <a:off x="225102" y="2004647"/>
        <a:ext cx="2860678" cy="1716406"/>
      </dsp:txXfrm>
    </dsp:sp>
    <dsp:sp modelId="{B1A3DCAB-CB9C-416C-AD8D-77D45EE32CBD}">
      <dsp:nvSpPr>
        <dsp:cNvPr id="0" name=""/>
        <dsp:cNvSpPr/>
      </dsp:nvSpPr>
      <dsp:spPr>
        <a:xfrm>
          <a:off x="3371848" y="2004647"/>
          <a:ext cx="2860678" cy="1716406"/>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OUR FINDINGS AND THE WAY FORWARD</a:t>
          </a:r>
        </a:p>
      </dsp:txBody>
      <dsp:txXfrm>
        <a:off x="3371848" y="2004647"/>
        <a:ext cx="2860678" cy="1716406"/>
      </dsp:txXfrm>
    </dsp:sp>
    <dsp:sp modelId="{AFB1C9DF-683E-4E7B-8530-77813CB568AE}">
      <dsp:nvSpPr>
        <dsp:cNvPr id="0" name=""/>
        <dsp:cNvSpPr/>
      </dsp:nvSpPr>
      <dsp:spPr>
        <a:xfrm>
          <a:off x="6518594" y="2004647"/>
          <a:ext cx="2860678" cy="1716406"/>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CONCLUSION </a:t>
          </a:r>
        </a:p>
      </dsp:txBody>
      <dsp:txXfrm>
        <a:off x="6518594" y="2004647"/>
        <a:ext cx="2860678" cy="17164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7CA269-45ED-4812-8C40-7E3E4C0E7491}">
      <dsp:nvSpPr>
        <dsp:cNvPr id="0" name=""/>
        <dsp:cNvSpPr/>
      </dsp:nvSpPr>
      <dsp:spPr>
        <a:xfrm>
          <a:off x="461" y="1503095"/>
          <a:ext cx="1871048" cy="224525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818" tIns="0" rIns="184818" bIns="330200" numCol="1" spcCol="1270" anchor="t" anchorCtr="0">
          <a:noAutofit/>
        </a:bodyPr>
        <a:lstStyle/>
        <a:p>
          <a:pPr marL="0" lvl="0" indent="0" algn="l" defTabSz="533400">
            <a:lnSpc>
              <a:spcPct val="90000"/>
            </a:lnSpc>
            <a:spcBef>
              <a:spcPct val="0"/>
            </a:spcBef>
            <a:spcAft>
              <a:spcPct val="35000"/>
            </a:spcAft>
            <a:buNone/>
          </a:pPr>
          <a:r>
            <a:rPr lang="en-US" sz="1200" kern="1200"/>
            <a:t>PAPER ADDRESSES THE UTILIZATION OF FIRST-OF-A-KIND MODEL </a:t>
          </a:r>
        </a:p>
      </dsp:txBody>
      <dsp:txXfrm>
        <a:off x="461" y="2401199"/>
        <a:ext cx="1871048" cy="1347154"/>
      </dsp:txXfrm>
    </dsp:sp>
    <dsp:sp modelId="{25BE2DFB-6CF3-46A0-9961-C0E04F916D87}">
      <dsp:nvSpPr>
        <dsp:cNvPr id="0" name=""/>
        <dsp:cNvSpPr/>
      </dsp:nvSpPr>
      <dsp:spPr>
        <a:xfrm>
          <a:off x="461" y="1503095"/>
          <a:ext cx="1871048" cy="898103"/>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4818" tIns="165100" rIns="184818" bIns="165100" numCol="1" spcCol="1270" anchor="ctr" anchorCtr="0">
          <a:noAutofit/>
        </a:bodyPr>
        <a:lstStyle/>
        <a:p>
          <a:pPr marL="0" lvl="0" indent="0" algn="l" defTabSz="1866900">
            <a:lnSpc>
              <a:spcPct val="90000"/>
            </a:lnSpc>
            <a:spcBef>
              <a:spcPct val="0"/>
            </a:spcBef>
            <a:spcAft>
              <a:spcPct val="35000"/>
            </a:spcAft>
            <a:buNone/>
          </a:pPr>
          <a:r>
            <a:rPr lang="en-US" sz="4200" kern="1200"/>
            <a:t>01</a:t>
          </a:r>
        </a:p>
      </dsp:txBody>
      <dsp:txXfrm>
        <a:off x="461" y="1503095"/>
        <a:ext cx="1871048" cy="898103"/>
      </dsp:txXfrm>
    </dsp:sp>
    <dsp:sp modelId="{29CB0046-E592-4911-BB6B-BD7003AA58F6}">
      <dsp:nvSpPr>
        <dsp:cNvPr id="0" name=""/>
        <dsp:cNvSpPr/>
      </dsp:nvSpPr>
      <dsp:spPr>
        <a:xfrm>
          <a:off x="2021194" y="1503095"/>
          <a:ext cx="1871048" cy="224525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818" tIns="0" rIns="184818" bIns="330200" numCol="1" spcCol="1270" anchor="t" anchorCtr="0">
          <a:noAutofit/>
        </a:bodyPr>
        <a:lstStyle/>
        <a:p>
          <a:pPr marL="0" lvl="0" indent="0" algn="l" defTabSz="533400">
            <a:lnSpc>
              <a:spcPct val="90000"/>
            </a:lnSpc>
            <a:spcBef>
              <a:spcPct val="0"/>
            </a:spcBef>
            <a:spcAft>
              <a:spcPct val="35000"/>
            </a:spcAft>
            <a:buNone/>
          </a:pPr>
          <a:r>
            <a:rPr lang="en-US" sz="1200" kern="1200"/>
            <a:t>PAPER DOES NOT TRY TO ANALYZE THE FINDINGS OF THE EXPERIMENTS BUT THE VALIDITY OF THE MODEL USED.</a:t>
          </a:r>
        </a:p>
      </dsp:txBody>
      <dsp:txXfrm>
        <a:off x="2021194" y="2401199"/>
        <a:ext cx="1871048" cy="1347154"/>
      </dsp:txXfrm>
    </dsp:sp>
    <dsp:sp modelId="{A7CDF69C-FB3D-472C-9466-E18C43D61667}">
      <dsp:nvSpPr>
        <dsp:cNvPr id="0" name=""/>
        <dsp:cNvSpPr/>
      </dsp:nvSpPr>
      <dsp:spPr>
        <a:xfrm>
          <a:off x="2021194" y="1503095"/>
          <a:ext cx="1871048" cy="898103"/>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4818" tIns="165100" rIns="184818" bIns="165100" numCol="1" spcCol="1270" anchor="ctr" anchorCtr="0">
          <a:noAutofit/>
        </a:bodyPr>
        <a:lstStyle/>
        <a:p>
          <a:pPr marL="0" lvl="0" indent="0" algn="l" defTabSz="1866900">
            <a:lnSpc>
              <a:spcPct val="90000"/>
            </a:lnSpc>
            <a:spcBef>
              <a:spcPct val="0"/>
            </a:spcBef>
            <a:spcAft>
              <a:spcPct val="35000"/>
            </a:spcAft>
            <a:buNone/>
          </a:pPr>
          <a:r>
            <a:rPr lang="en-US" sz="4200" kern="1200"/>
            <a:t>02</a:t>
          </a:r>
        </a:p>
      </dsp:txBody>
      <dsp:txXfrm>
        <a:off x="2021194" y="1503095"/>
        <a:ext cx="1871048" cy="898103"/>
      </dsp:txXfrm>
    </dsp:sp>
    <dsp:sp modelId="{45A54600-B823-4133-AC83-38C39EA79443}">
      <dsp:nvSpPr>
        <dsp:cNvPr id="0" name=""/>
        <dsp:cNvSpPr/>
      </dsp:nvSpPr>
      <dsp:spPr>
        <a:xfrm>
          <a:off x="4041926" y="1503095"/>
          <a:ext cx="1871048" cy="2245258"/>
        </a:xfrm>
        <a:prstGeom prst="rect">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818" tIns="0" rIns="184818" bIns="330200" numCol="1" spcCol="1270" anchor="t" anchorCtr="0">
          <a:noAutofit/>
        </a:bodyPr>
        <a:lstStyle/>
        <a:p>
          <a:pPr marL="0" lvl="0" indent="0" algn="l" defTabSz="533400">
            <a:lnSpc>
              <a:spcPct val="90000"/>
            </a:lnSpc>
            <a:spcBef>
              <a:spcPct val="0"/>
            </a:spcBef>
            <a:spcAft>
              <a:spcPct val="35000"/>
            </a:spcAft>
            <a:buNone/>
          </a:pPr>
          <a:r>
            <a:rPr lang="en-US" sz="1200" kern="1200"/>
            <a:t>MODEL DEVELOPED BY THE CANADIANS – YES, THEY BEAT US TO IT!</a:t>
          </a:r>
        </a:p>
      </dsp:txBody>
      <dsp:txXfrm>
        <a:off x="4041926" y="2401199"/>
        <a:ext cx="1871048" cy="1347154"/>
      </dsp:txXfrm>
    </dsp:sp>
    <dsp:sp modelId="{B472B5E4-6588-491E-9159-7D6BC7CFA6DA}">
      <dsp:nvSpPr>
        <dsp:cNvPr id="0" name=""/>
        <dsp:cNvSpPr/>
      </dsp:nvSpPr>
      <dsp:spPr>
        <a:xfrm>
          <a:off x="4041926" y="1503095"/>
          <a:ext cx="1871048" cy="898103"/>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4818" tIns="165100" rIns="184818" bIns="165100" numCol="1" spcCol="1270" anchor="ctr" anchorCtr="0">
          <a:noAutofit/>
        </a:bodyPr>
        <a:lstStyle/>
        <a:p>
          <a:pPr marL="0" lvl="0" indent="0" algn="l" defTabSz="1866900">
            <a:lnSpc>
              <a:spcPct val="90000"/>
            </a:lnSpc>
            <a:spcBef>
              <a:spcPct val="0"/>
            </a:spcBef>
            <a:spcAft>
              <a:spcPct val="35000"/>
            </a:spcAft>
            <a:buNone/>
          </a:pPr>
          <a:r>
            <a:rPr lang="en-US" sz="4200" kern="1200"/>
            <a:t>03</a:t>
          </a:r>
        </a:p>
      </dsp:txBody>
      <dsp:txXfrm>
        <a:off x="4041926" y="1503095"/>
        <a:ext cx="1871048" cy="8981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69D4E-D400-4560-906A-1817CDCF2678}">
      <dsp:nvSpPr>
        <dsp:cNvPr id="0" name=""/>
        <dsp:cNvSpPr/>
      </dsp:nvSpPr>
      <dsp:spPr>
        <a:xfrm>
          <a:off x="916421" y="703352"/>
          <a:ext cx="1248996" cy="12489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95F152-8675-4F14-A787-66F92E9B7CEE}">
      <dsp:nvSpPr>
        <dsp:cNvPr id="0" name=""/>
        <dsp:cNvSpPr/>
      </dsp:nvSpPr>
      <dsp:spPr>
        <a:xfrm>
          <a:off x="153146" y="2299874"/>
          <a:ext cx="277554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EXACT NATURE OF THE MODEL – STRUCTURE AND FUNCTIONS WERE ANALYZED.</a:t>
          </a:r>
        </a:p>
      </dsp:txBody>
      <dsp:txXfrm>
        <a:off x="153146" y="2299874"/>
        <a:ext cx="2775546" cy="720000"/>
      </dsp:txXfrm>
    </dsp:sp>
    <dsp:sp modelId="{280F2EEC-E3FF-470B-AA74-CEAA5377E7E3}">
      <dsp:nvSpPr>
        <dsp:cNvPr id="0" name=""/>
        <dsp:cNvSpPr/>
      </dsp:nvSpPr>
      <dsp:spPr>
        <a:xfrm>
          <a:off x="4177689" y="703352"/>
          <a:ext cx="1248996" cy="12489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48B53E-B2A6-432D-8E5E-852DDB7C75E7}">
      <dsp:nvSpPr>
        <dsp:cNvPr id="0" name=""/>
        <dsp:cNvSpPr/>
      </dsp:nvSpPr>
      <dsp:spPr>
        <a:xfrm>
          <a:off x="3414414" y="2299874"/>
          <a:ext cx="277554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ASSUMPTIONS USED BY THE MODEL WERE ASSESSED</a:t>
          </a:r>
        </a:p>
      </dsp:txBody>
      <dsp:txXfrm>
        <a:off x="3414414" y="2299874"/>
        <a:ext cx="2775546" cy="720000"/>
      </dsp:txXfrm>
    </dsp:sp>
    <dsp:sp modelId="{90D71DFB-53B7-425F-B577-87389522C461}">
      <dsp:nvSpPr>
        <dsp:cNvPr id="0" name=""/>
        <dsp:cNvSpPr/>
      </dsp:nvSpPr>
      <dsp:spPr>
        <a:xfrm>
          <a:off x="7438957" y="703352"/>
          <a:ext cx="1248996" cy="12489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377DDA-E19D-4360-AC81-85E921213F22}">
      <dsp:nvSpPr>
        <dsp:cNvPr id="0" name=""/>
        <dsp:cNvSpPr/>
      </dsp:nvSpPr>
      <dsp:spPr>
        <a:xfrm>
          <a:off x="6675681" y="2299874"/>
          <a:ext cx="277554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NATURE AND CREDIBILITY OF CHOSEN REFERENCE WAS EXPLAINED  </a:t>
          </a:r>
        </a:p>
      </dsp:txBody>
      <dsp:txXfrm>
        <a:off x="6675681" y="2299874"/>
        <a:ext cx="2775546"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06810-3C1E-49B7-8377-7070157BC758}">
      <dsp:nvSpPr>
        <dsp:cNvPr id="0" name=""/>
        <dsp:cNvSpPr/>
      </dsp:nvSpPr>
      <dsp:spPr>
        <a:xfrm>
          <a:off x="0" y="0"/>
          <a:ext cx="5026421" cy="1575435"/>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CENTRE-LINE TEMPERATURE ASSESSMENT WAS POOR</a:t>
          </a:r>
        </a:p>
      </dsp:txBody>
      <dsp:txXfrm>
        <a:off x="46143" y="46143"/>
        <a:ext cx="3326404" cy="1483149"/>
      </dsp:txXfrm>
    </dsp:sp>
    <dsp:sp modelId="{A0E7FDCC-24D4-4DCA-9AEF-457B91FD839B}">
      <dsp:nvSpPr>
        <dsp:cNvPr id="0" name=""/>
        <dsp:cNvSpPr/>
      </dsp:nvSpPr>
      <dsp:spPr>
        <a:xfrm>
          <a:off x="443507" y="1838007"/>
          <a:ext cx="5026421" cy="1575435"/>
        </a:xfrm>
        <a:prstGeom prst="roundRect">
          <a:avLst>
            <a:gd name="adj" fmla="val 10000"/>
          </a:avLst>
        </a:prstGeom>
        <a:solidFill>
          <a:schemeClr val="accent2">
            <a:hueOff val="-1696488"/>
            <a:satOff val="5592"/>
            <a:lumOff val="598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FISSION GAS RELEASE ASSESMENT WAS INCONCLUSIVE</a:t>
          </a:r>
        </a:p>
      </dsp:txBody>
      <dsp:txXfrm>
        <a:off x="489650" y="1884150"/>
        <a:ext cx="3466594" cy="1483148"/>
      </dsp:txXfrm>
    </dsp:sp>
    <dsp:sp modelId="{1089A5BB-3D03-4096-86CF-4931192512FB}">
      <dsp:nvSpPr>
        <dsp:cNvPr id="0" name=""/>
        <dsp:cNvSpPr/>
      </dsp:nvSpPr>
      <dsp:spPr>
        <a:xfrm>
          <a:off x="887015" y="3676014"/>
          <a:ext cx="5026421" cy="1575435"/>
        </a:xfrm>
        <a:prstGeom prst="roundRect">
          <a:avLst>
            <a:gd name="adj" fmla="val 10000"/>
          </a:avLst>
        </a:prstGeom>
        <a:solidFill>
          <a:schemeClr val="accent2">
            <a:hueOff val="-3392975"/>
            <a:satOff val="11185"/>
            <a:lumOff val="1196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MODEL OVER PREDICTED THE END OF LIFE SHEATH STRAIN</a:t>
          </a:r>
        </a:p>
      </dsp:txBody>
      <dsp:txXfrm>
        <a:off x="933158" y="3722157"/>
        <a:ext cx="3466594" cy="1483149"/>
      </dsp:txXfrm>
    </dsp:sp>
    <dsp:sp modelId="{32210786-AE6F-42B0-A2C9-72D9D2AAAC95}">
      <dsp:nvSpPr>
        <dsp:cNvPr id="0" name=""/>
        <dsp:cNvSpPr/>
      </dsp:nvSpPr>
      <dsp:spPr>
        <a:xfrm>
          <a:off x="4002388" y="1194704"/>
          <a:ext cx="1024032" cy="1024032"/>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232795" y="1194704"/>
        <a:ext cx="563218" cy="770584"/>
      </dsp:txXfrm>
    </dsp:sp>
    <dsp:sp modelId="{4381C6A9-3199-4318-80F7-79DD6345F891}">
      <dsp:nvSpPr>
        <dsp:cNvPr id="0" name=""/>
        <dsp:cNvSpPr/>
      </dsp:nvSpPr>
      <dsp:spPr>
        <a:xfrm>
          <a:off x="4445896" y="3022209"/>
          <a:ext cx="1024032" cy="1024032"/>
        </a:xfrm>
        <a:prstGeom prst="downArrow">
          <a:avLst>
            <a:gd name="adj1" fmla="val 55000"/>
            <a:gd name="adj2" fmla="val 45000"/>
          </a:avLst>
        </a:prstGeom>
        <a:solidFill>
          <a:schemeClr val="accent2">
            <a:tint val="40000"/>
            <a:alpha val="90000"/>
            <a:hueOff val="-4192819"/>
            <a:satOff val="16804"/>
            <a:lumOff val="2495"/>
            <a:alphaOff val="0"/>
          </a:schemeClr>
        </a:solidFill>
        <a:ln w="15875" cap="flat" cmpd="sng" algn="ctr">
          <a:solidFill>
            <a:schemeClr val="accent2">
              <a:tint val="40000"/>
              <a:alpha val="90000"/>
              <a:hueOff val="-4192819"/>
              <a:satOff val="16804"/>
              <a:lumOff val="24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676303" y="3022209"/>
        <a:ext cx="563218" cy="7705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EDD26-CFB9-49F7-B667-34E99575D337}">
      <dsp:nvSpPr>
        <dsp:cNvPr id="0" name=""/>
        <dsp:cNvSpPr/>
      </dsp:nvSpPr>
      <dsp:spPr>
        <a:xfrm>
          <a:off x="739480" y="760675"/>
          <a:ext cx="919733" cy="919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3E9C19-1AAB-40FE-8A8E-8957CA8E489F}">
      <dsp:nvSpPr>
        <dsp:cNvPr id="0" name=""/>
        <dsp:cNvSpPr/>
      </dsp:nvSpPr>
      <dsp:spPr>
        <a:xfrm>
          <a:off x="177421" y="1969937"/>
          <a:ext cx="20438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UP UP UP CAN ONLY GO UP FROM HERE – SHANIA TWAIN!</a:t>
          </a:r>
        </a:p>
      </dsp:txBody>
      <dsp:txXfrm>
        <a:off x="177421" y="1969937"/>
        <a:ext cx="2043852" cy="720000"/>
      </dsp:txXfrm>
    </dsp:sp>
    <dsp:sp modelId="{DFC24EA1-664A-45D9-B573-86DC9FC095A5}">
      <dsp:nvSpPr>
        <dsp:cNvPr id="0" name=""/>
        <dsp:cNvSpPr/>
      </dsp:nvSpPr>
      <dsp:spPr>
        <a:xfrm>
          <a:off x="3141007" y="760675"/>
          <a:ext cx="919733" cy="919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CA587C-5C89-459A-981A-A66674A0C023}">
      <dsp:nvSpPr>
        <dsp:cNvPr id="0" name=""/>
        <dsp:cNvSpPr/>
      </dsp:nvSpPr>
      <dsp:spPr>
        <a:xfrm>
          <a:off x="2578948" y="1969937"/>
          <a:ext cx="20438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MORE VARIABLES TO BE INCORPORATED</a:t>
          </a:r>
        </a:p>
      </dsp:txBody>
      <dsp:txXfrm>
        <a:off x="2578948" y="1969937"/>
        <a:ext cx="2043852" cy="720000"/>
      </dsp:txXfrm>
    </dsp:sp>
    <dsp:sp modelId="{0CFAE899-2F47-4850-BA34-84B1163A7C1B}">
      <dsp:nvSpPr>
        <dsp:cNvPr id="0" name=""/>
        <dsp:cNvSpPr/>
      </dsp:nvSpPr>
      <dsp:spPr>
        <a:xfrm>
          <a:off x="5542533" y="760675"/>
          <a:ext cx="919733" cy="919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BDBE86-C41A-400B-92A3-8E407AB56FDC}">
      <dsp:nvSpPr>
        <dsp:cNvPr id="0" name=""/>
        <dsp:cNvSpPr/>
      </dsp:nvSpPr>
      <dsp:spPr>
        <a:xfrm>
          <a:off x="4980474" y="1969937"/>
          <a:ext cx="20438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MORE REALIATIC ASSUMPTIONS TO BE MADE</a:t>
          </a:r>
        </a:p>
      </dsp:txBody>
      <dsp:txXfrm>
        <a:off x="4980474" y="1969937"/>
        <a:ext cx="2043852" cy="720000"/>
      </dsp:txXfrm>
    </dsp:sp>
    <dsp:sp modelId="{72065AE2-660E-48E3-9373-EC46BF5502CA}">
      <dsp:nvSpPr>
        <dsp:cNvPr id="0" name=""/>
        <dsp:cNvSpPr/>
      </dsp:nvSpPr>
      <dsp:spPr>
        <a:xfrm>
          <a:off x="7944060" y="760675"/>
          <a:ext cx="919733" cy="919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92B57D-097C-4213-ADB6-8CC127DBFC15}">
      <dsp:nvSpPr>
        <dsp:cNvPr id="0" name=""/>
        <dsp:cNvSpPr/>
      </dsp:nvSpPr>
      <dsp:spPr>
        <a:xfrm>
          <a:off x="7382001" y="1969937"/>
          <a:ext cx="204385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WHATEVER HAPPENS, DON’T STOP THE MUSIC!</a:t>
          </a:r>
        </a:p>
      </dsp:txBody>
      <dsp:txXfrm>
        <a:off x="7382001" y="1969937"/>
        <a:ext cx="2043852"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4F9B64-D07D-44BF-BDC7-A4229794944C}" type="datetimeFigureOut">
              <a:rPr lang="en-US" smtClean="0"/>
              <a:t>4/12/22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564CD0-0A23-4FE0-A702-6F71CC7D6968}" type="slidenum">
              <a:rPr lang="en-US" smtClean="0"/>
              <a:t>‹#›</a:t>
            </a:fld>
            <a:endParaRPr lang="en-US"/>
          </a:p>
        </p:txBody>
      </p:sp>
    </p:spTree>
    <p:extLst>
      <p:ext uri="{BB962C8B-B14F-4D97-AF65-F5344CB8AC3E}">
        <p14:creationId xmlns:p14="http://schemas.microsoft.com/office/powerpoint/2010/main" val="2031085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paper titled “ A Thoria and Thorium Uranium Dioxide Nuclear Fuel Performance Model Prototype and Knowledge Gap Assessment” by J. S. Bell, et al, and published in The Journal of Nuclear Engineering and Radiation Science, Volume 5 in January 2019, assesses the validity and accuracy of a novel model, developed to better understand thorium based fuels in their application as a substitute to uranium based fuels in the nuclear industry; and not the accuracy of the results of the model in themselves.</a:t>
            </a:r>
          </a:p>
          <a:p>
            <a:r>
              <a:rPr lang="en-US" dirty="0"/>
              <a:t>     The said model was developed by the Royal Canadian Military College, and incorporated variables to an already proven model – The Fuel and Sheath modelling tool (FAST), reliably used to analyze the nature of uranium based fuels, chiefly uranium dioxide, to determine key features of the thorium based fuels.</a:t>
            </a:r>
          </a:p>
        </p:txBody>
      </p:sp>
      <p:sp>
        <p:nvSpPr>
          <p:cNvPr id="4" name="Slide Number Placeholder 3"/>
          <p:cNvSpPr>
            <a:spLocks noGrp="1"/>
          </p:cNvSpPr>
          <p:nvPr>
            <p:ph type="sldNum" sz="quarter" idx="5"/>
          </p:nvPr>
        </p:nvSpPr>
        <p:spPr/>
        <p:txBody>
          <a:bodyPr/>
          <a:lstStyle/>
          <a:p>
            <a:fld id="{9B564CD0-0A23-4FE0-A702-6F71CC7D6968}" type="slidenum">
              <a:rPr lang="en-US" smtClean="0"/>
              <a:t>3</a:t>
            </a:fld>
            <a:endParaRPr lang="en-US"/>
          </a:p>
        </p:txBody>
      </p:sp>
    </p:spTree>
    <p:extLst>
      <p:ext uri="{BB962C8B-B14F-4D97-AF65-F5344CB8AC3E}">
        <p14:creationId xmlns:p14="http://schemas.microsoft.com/office/powerpoint/2010/main" val="2408568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incorporation of variables specific to thorium based fuels – Thoria, Thorium Uranium dioxide, and Thorium Plutonium dioxide into the FAST model, resulted in the Multi Pellet Material Fast Model (MPM-FAST). The model analyzed the said fuels, principally in regards to fuel performance and fuel deformation. The collated data was then compared with established data about these features derived from post irradiation examination data from demountable element-221 (DME 221) fuel, collated by the Canadian Nuclear Laboratories.</a:t>
            </a:r>
          </a:p>
          <a:p>
            <a:r>
              <a:rPr lang="en-US" dirty="0"/>
              <a:t>     Thermal-Physical properties and known irradiation properties of thorium-based fuels were added to the FAST model. Consequently, assumptions were made. Assumptions made included axial symmetry of the cylindrical fuel element, consequently reducing the model to a two-dimensional model; irradiation behavior of one pellet was considered a representation of all pellets within the fuel element; assumption that the bottom pellet and sheath were fixed in axial direction; and finally, the resulting geometry utilized by the model was assumed to be that of a half-sized pellet with corresponding section of the sheath with azimuthal symmetry and periodic boundary conditions applied. </a:t>
            </a:r>
          </a:p>
          <a:p>
            <a:r>
              <a:rPr lang="en-US" dirty="0"/>
              <a:t>     The model was further assumed to functionally among other things, track the volume and composition of formed fission gases; determine internal void changes leading to pellet and sheath deformation during irradiation, determine internal pressures of pellets, determine heat transport within the pellet meshes and associated thermal conductivity, and finally, assumed to determine the burn-up variable – used as a measure of the fraction of initial heavy element atoms that took part in the fission process. </a:t>
            </a:r>
          </a:p>
          <a:p>
            <a:r>
              <a:rPr lang="en-US" dirty="0"/>
              <a:t>    Three resulting variables assessed by the model were taken into account – the model’s assessment of fission gas release, center-line temperature, and end-of-life sheath strain.</a:t>
            </a:r>
          </a:p>
        </p:txBody>
      </p:sp>
      <p:sp>
        <p:nvSpPr>
          <p:cNvPr id="4" name="Slide Number Placeholder 3"/>
          <p:cNvSpPr>
            <a:spLocks noGrp="1"/>
          </p:cNvSpPr>
          <p:nvPr>
            <p:ph type="sldNum" sz="quarter" idx="5"/>
          </p:nvPr>
        </p:nvSpPr>
        <p:spPr/>
        <p:txBody>
          <a:bodyPr/>
          <a:lstStyle/>
          <a:p>
            <a:fld id="{9B564CD0-0A23-4FE0-A702-6F71CC7D6968}" type="slidenum">
              <a:rPr lang="en-US" smtClean="0"/>
              <a:t>4</a:t>
            </a:fld>
            <a:endParaRPr lang="en-US"/>
          </a:p>
        </p:txBody>
      </p:sp>
    </p:spTree>
    <p:extLst>
      <p:ext uri="{BB962C8B-B14F-4D97-AF65-F5344CB8AC3E}">
        <p14:creationId xmlns:p14="http://schemas.microsoft.com/office/powerpoint/2010/main" val="2809476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adjudged to have among other things, better thermal conductivity, oxidation resistance, and higher melting pressure, thorium based fuels account for less than 1 percent of all industrial reactors. One reason has been the paucity of mechanisms to better understand them – as we do uranium based fuels, under working/industrial conditions. </a:t>
            </a:r>
          </a:p>
          <a:p>
            <a:r>
              <a:rPr lang="en-US" dirty="0"/>
              <a:t>     The development of a model(s) that does this, opens a way to their better characterization, understanding and subsequent application - not necessarily as a replacement to uranium based fuels, but at least, as a viable alternative.</a:t>
            </a:r>
          </a:p>
        </p:txBody>
      </p:sp>
      <p:sp>
        <p:nvSpPr>
          <p:cNvPr id="4" name="Slide Number Placeholder 3"/>
          <p:cNvSpPr>
            <a:spLocks noGrp="1"/>
          </p:cNvSpPr>
          <p:nvPr>
            <p:ph type="sldNum" sz="quarter" idx="5"/>
          </p:nvPr>
        </p:nvSpPr>
        <p:spPr/>
        <p:txBody>
          <a:bodyPr/>
          <a:lstStyle/>
          <a:p>
            <a:fld id="{9B564CD0-0A23-4FE0-A702-6F71CC7D6968}" type="slidenum">
              <a:rPr lang="en-US" smtClean="0"/>
              <a:t>5</a:t>
            </a:fld>
            <a:endParaRPr lang="en-US"/>
          </a:p>
        </p:txBody>
      </p:sp>
    </p:spTree>
    <p:extLst>
      <p:ext uri="{BB962C8B-B14F-4D97-AF65-F5344CB8AC3E}">
        <p14:creationId xmlns:p14="http://schemas.microsoft.com/office/powerpoint/2010/main" val="3089898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literature concluded that the model’s assessment of the center-line temperature was inaccurate, that of the fission gas release was inconclusive as only one of the two cases in the experimental process gave a good approximation of the fission gas released; and finally, the model over-predicted the fuel’s end-life sheath strain.</a:t>
            </a:r>
          </a:p>
        </p:txBody>
      </p:sp>
      <p:sp>
        <p:nvSpPr>
          <p:cNvPr id="4" name="Slide Number Placeholder 3"/>
          <p:cNvSpPr>
            <a:spLocks noGrp="1"/>
          </p:cNvSpPr>
          <p:nvPr>
            <p:ph type="sldNum" sz="quarter" idx="5"/>
          </p:nvPr>
        </p:nvSpPr>
        <p:spPr/>
        <p:txBody>
          <a:bodyPr/>
          <a:lstStyle/>
          <a:p>
            <a:fld id="{9B564CD0-0A23-4FE0-A702-6F71CC7D6968}" type="slidenum">
              <a:rPr lang="en-US" smtClean="0"/>
              <a:t>6</a:t>
            </a:fld>
            <a:endParaRPr lang="en-US"/>
          </a:p>
        </p:txBody>
      </p:sp>
    </p:spTree>
    <p:extLst>
      <p:ext uri="{BB962C8B-B14F-4D97-AF65-F5344CB8AC3E}">
        <p14:creationId xmlns:p14="http://schemas.microsoft.com/office/powerpoint/2010/main" val="2297620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view of thorium based fuels as the nuclear holy grail has long been present, going on decades now. Even with a score of “half” out of three, looking at the glass as half full instead of half empty is the way to go. </a:t>
            </a:r>
          </a:p>
          <a:p>
            <a:r>
              <a:rPr lang="en-US" dirty="0"/>
              <a:t>     More realistic assumptions regarding the symmetry/geometry of the pellets and a three-dimensional model approach should be entertained among other things to make the model more accurate and valid. </a:t>
            </a:r>
          </a:p>
          <a:p>
            <a:r>
              <a:rPr lang="en-US" dirty="0"/>
              <a:t>     Equally, more variables such as rate of oxidation can be included in the model to give a view of not only performance and deformation, but also durability and the ability to react well in times of disaster.</a:t>
            </a:r>
          </a:p>
        </p:txBody>
      </p:sp>
      <p:sp>
        <p:nvSpPr>
          <p:cNvPr id="4" name="Slide Number Placeholder 3"/>
          <p:cNvSpPr>
            <a:spLocks noGrp="1"/>
          </p:cNvSpPr>
          <p:nvPr>
            <p:ph type="sldNum" sz="quarter" idx="5"/>
          </p:nvPr>
        </p:nvSpPr>
        <p:spPr/>
        <p:txBody>
          <a:bodyPr/>
          <a:lstStyle/>
          <a:p>
            <a:fld id="{9B564CD0-0A23-4FE0-A702-6F71CC7D6968}" type="slidenum">
              <a:rPr lang="en-US" smtClean="0"/>
              <a:t>7</a:t>
            </a:fld>
            <a:endParaRPr lang="en-US"/>
          </a:p>
        </p:txBody>
      </p:sp>
    </p:spTree>
    <p:extLst>
      <p:ext uri="{BB962C8B-B14F-4D97-AF65-F5344CB8AC3E}">
        <p14:creationId xmlns:p14="http://schemas.microsoft.com/office/powerpoint/2010/main" val="415599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DE7D57-A608-4D71-A35D-D784274A41B5}" type="datetimeFigureOut">
              <a:rPr lang="en-US" smtClean="0"/>
              <a:t>4/12/22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11C3B3ED-1DFC-4F2F-9909-0D043467BB94}"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7304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DE7D57-A608-4D71-A35D-D784274A41B5}" type="datetimeFigureOut">
              <a:rPr lang="en-US" smtClean="0"/>
              <a:t>4/12/22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C3B3ED-1DFC-4F2F-9909-0D043467BB94}"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56780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DE7D57-A608-4D71-A35D-D784274A41B5}" type="datetimeFigureOut">
              <a:rPr lang="en-US" smtClean="0"/>
              <a:t>4/12/22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C3B3ED-1DFC-4F2F-9909-0D043467BB94}"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13618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DE7D57-A608-4D71-A35D-D784274A41B5}" type="datetimeFigureOut">
              <a:rPr lang="en-US" smtClean="0"/>
              <a:t>4/12/22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C3B3ED-1DFC-4F2F-9909-0D043467BB94}"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3371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DE7D57-A608-4D71-A35D-D784274A41B5}" type="datetimeFigureOut">
              <a:rPr lang="en-US" smtClean="0"/>
              <a:t>4/12/22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C3B3ED-1DFC-4F2F-9909-0D043467BB94}"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67930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DE7D57-A608-4D71-A35D-D784274A41B5}" type="datetimeFigureOut">
              <a:rPr lang="en-US" smtClean="0"/>
              <a:t>4/12/22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C3B3ED-1DFC-4F2F-9909-0D043467BB94}"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0694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DE7D57-A608-4D71-A35D-D784274A41B5}" type="datetimeFigureOut">
              <a:rPr lang="en-US" smtClean="0"/>
              <a:t>4/12/22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C3B3ED-1DFC-4F2F-9909-0D043467BB94}"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30227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DE7D57-A608-4D71-A35D-D784274A41B5}" type="datetimeFigureOut">
              <a:rPr lang="en-US" smtClean="0"/>
              <a:t>4/12/22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C3B3ED-1DFC-4F2F-9909-0D043467BB94}"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453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DE7D57-A608-4D71-A35D-D784274A41B5}" type="datetimeFigureOut">
              <a:rPr lang="en-US" smtClean="0"/>
              <a:t>4/12/22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C3B3ED-1DFC-4F2F-9909-0D043467BB94}" type="slidenum">
              <a:rPr lang="en-US" smtClean="0"/>
              <a:t>‹#›</a:t>
            </a:fld>
            <a:endParaRPr lang="en-US"/>
          </a:p>
        </p:txBody>
      </p:sp>
    </p:spTree>
    <p:extLst>
      <p:ext uri="{BB962C8B-B14F-4D97-AF65-F5344CB8AC3E}">
        <p14:creationId xmlns:p14="http://schemas.microsoft.com/office/powerpoint/2010/main" val="3944949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DE7D57-A608-4D71-A35D-D784274A41B5}" type="datetimeFigureOut">
              <a:rPr lang="en-US" smtClean="0"/>
              <a:t>4/12/22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C3B3ED-1DFC-4F2F-9909-0D043467BB94}"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9835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9DE7D57-A608-4D71-A35D-D784274A41B5}" type="datetimeFigureOut">
              <a:rPr lang="en-US" smtClean="0"/>
              <a:t>4/12/22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11C3B3ED-1DFC-4F2F-9909-0D043467BB94}"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42422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9DE7D57-A608-4D71-A35D-D784274A41B5}" type="datetimeFigureOut">
              <a:rPr lang="en-US" smtClean="0"/>
              <a:t>4/12/22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11C3B3ED-1DFC-4F2F-9909-0D043467BB94}"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2509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1.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4.xml"/><Relationship Id="rId9" Type="http://schemas.microsoft.com/office/2007/relationships/diagramDrawing" Target="../diagrams/drawing4.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notesSlide" Target="../notesSlides/notesSlide5.xml"/><Relationship Id="rId9" Type="http://schemas.microsoft.com/office/2007/relationships/diagramDrawing" Target="../diagrams/drawing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0AB17F6-592B-45CB-96F6-705C9825A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549C13-9696-493A-8DE5-BE8C12EDC7BF}"/>
              </a:ext>
            </a:extLst>
          </p:cNvPr>
          <p:cNvSpPr>
            <a:spLocks noGrp="1"/>
          </p:cNvSpPr>
          <p:nvPr>
            <p:ph type="ctrTitle"/>
          </p:nvPr>
        </p:nvSpPr>
        <p:spPr>
          <a:xfrm>
            <a:off x="5039068" y="802298"/>
            <a:ext cx="6015784" cy="5116985"/>
          </a:xfrm>
        </p:spPr>
        <p:txBody>
          <a:bodyPr anchor="ctr">
            <a:normAutofit/>
          </a:bodyPr>
          <a:lstStyle/>
          <a:p>
            <a:r>
              <a:rPr lang="en-US" dirty="0">
                <a:latin typeface="Times New Roman" panose="02020603050405020304" pitchFamily="18" charset="0"/>
                <a:cs typeface="Times New Roman" panose="02020603050405020304" pitchFamily="18" charset="0"/>
              </a:rPr>
              <a:t>REVIEW OF LITERATURE ON MPM-FAST MODEL</a:t>
            </a:r>
          </a:p>
        </p:txBody>
      </p:sp>
      <p:sp>
        <p:nvSpPr>
          <p:cNvPr id="3" name="Subtitle 2">
            <a:extLst>
              <a:ext uri="{FF2B5EF4-FFF2-40B4-BE49-F238E27FC236}">
                <a16:creationId xmlns:a16="http://schemas.microsoft.com/office/drawing/2014/main" id="{35239CD3-7516-47F7-8E99-10E4AF6B2366}"/>
              </a:ext>
            </a:extLst>
          </p:cNvPr>
          <p:cNvSpPr>
            <a:spLocks noGrp="1"/>
          </p:cNvSpPr>
          <p:nvPr>
            <p:ph type="subTitle" idx="1"/>
          </p:nvPr>
        </p:nvSpPr>
        <p:spPr>
          <a:xfrm>
            <a:off x="868352" y="802298"/>
            <a:ext cx="3401174" cy="5116985"/>
          </a:xfrm>
        </p:spPr>
        <p:txBody>
          <a:bodyPr anchor="ctr">
            <a:normAutofit/>
          </a:bodyPr>
          <a:lstStyle/>
          <a:p>
            <a:pPr algn="r"/>
            <a:endParaRPr lang="en-US" sz="1600"/>
          </a:p>
        </p:txBody>
      </p:sp>
      <p:cxnSp>
        <p:nvCxnSpPr>
          <p:cNvPr id="10" name="Straight Connector 9">
            <a:extLst>
              <a:ext uri="{FF2B5EF4-FFF2-40B4-BE49-F238E27FC236}">
                <a16:creationId xmlns:a16="http://schemas.microsoft.com/office/drawing/2014/main" id="{5A9284E7-0823-472D-9963-18D89DFEB8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60590"/>
            <a:ext cx="0" cy="320040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PROJECT 1 - INTRO - A">
            <a:hlinkClick r:id="" action="ppaction://media"/>
            <a:extLst>
              <a:ext uri="{FF2B5EF4-FFF2-40B4-BE49-F238E27FC236}">
                <a16:creationId xmlns:a16="http://schemas.microsoft.com/office/drawing/2014/main" id="{A522AD56-F5BE-4374-852D-5BD5D96428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658385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A29F2D-842C-471C-ACD5-67DCE8CC6338}"/>
              </a:ext>
            </a:extLst>
          </p:cNvPr>
          <p:cNvSpPr>
            <a:spLocks noGrp="1"/>
          </p:cNvSpPr>
          <p:nvPr>
            <p:ph type="title"/>
          </p:nvPr>
        </p:nvSpPr>
        <p:spPr>
          <a:xfrm>
            <a:off x="1451579" y="804519"/>
            <a:ext cx="9603275" cy="1049235"/>
          </a:xfrm>
        </p:spPr>
        <p:txBody>
          <a:bodyPr>
            <a:normAutofit/>
          </a:bodyPr>
          <a:lstStyle/>
          <a:p>
            <a:r>
              <a:rPr lang="en-US" dirty="0"/>
              <a:t>                       TABLE OF CONTENTS</a:t>
            </a:r>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A03B1DC5-8A64-4541-A70C-2848AE4CC455}"/>
              </a:ext>
            </a:extLst>
          </p:cNvPr>
          <p:cNvGraphicFramePr>
            <a:graphicFrameLocks noGrp="1"/>
          </p:cNvGraphicFramePr>
          <p:nvPr>
            <p:ph idx="1"/>
            <p:extLst>
              <p:ext uri="{D42A27DB-BD31-4B8C-83A1-F6EECF244321}">
                <p14:modId xmlns:p14="http://schemas.microsoft.com/office/powerpoint/2010/main" val="818235730"/>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ROJECT 1 - INTRO - B">
            <a:hlinkClick r:id="" action="ppaction://media"/>
            <a:extLst>
              <a:ext uri="{FF2B5EF4-FFF2-40B4-BE49-F238E27FC236}">
                <a16:creationId xmlns:a16="http://schemas.microsoft.com/office/drawing/2014/main" id="{E13F2AB2-6D57-4303-BB29-AADC530DB5E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79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86B93D-0879-4BC3-B616-90E504482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0E885D-F4D2-48FD-95D9-DA0751F3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C91EBDF-F2DF-453A-A8A0-1093826B8856}"/>
              </a:ext>
            </a:extLst>
          </p:cNvPr>
          <p:cNvSpPr>
            <a:spLocks noGrp="1"/>
          </p:cNvSpPr>
          <p:nvPr>
            <p:ph type="title"/>
          </p:nvPr>
        </p:nvSpPr>
        <p:spPr>
          <a:xfrm>
            <a:off x="7555992" y="2307409"/>
            <a:ext cx="3157577" cy="3747316"/>
          </a:xfrm>
        </p:spPr>
        <p:txBody>
          <a:bodyPr anchor="t">
            <a:normAutofit/>
          </a:bodyPr>
          <a:lstStyle/>
          <a:p>
            <a:r>
              <a:rPr lang="en-US" sz="3000"/>
              <a:t>                        INTRODUCTION</a:t>
            </a:r>
          </a:p>
        </p:txBody>
      </p:sp>
      <p:cxnSp>
        <p:nvCxnSpPr>
          <p:cNvPr id="13" name="Straight Connector 12">
            <a:extLst>
              <a:ext uri="{FF2B5EF4-FFF2-40B4-BE49-F238E27FC236}">
                <a16:creationId xmlns:a16="http://schemas.microsoft.com/office/drawing/2014/main" id="{39EC1CB8-4497-451C-9F6C-6BC9B6505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599AF7C-8D7E-4D1B-AB28-587084B3DEF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graphicFrame>
        <p:nvGraphicFramePr>
          <p:cNvPr id="5" name="Content Placeholder 2">
            <a:extLst>
              <a:ext uri="{FF2B5EF4-FFF2-40B4-BE49-F238E27FC236}">
                <a16:creationId xmlns:a16="http://schemas.microsoft.com/office/drawing/2014/main" id="{55BF81AF-5106-4AC8-98AE-D2D89ED6366A}"/>
              </a:ext>
            </a:extLst>
          </p:cNvPr>
          <p:cNvGraphicFramePr>
            <a:graphicFrameLocks noGrp="1"/>
          </p:cNvGraphicFramePr>
          <p:nvPr>
            <p:ph idx="1"/>
            <p:extLst>
              <p:ext uri="{D42A27DB-BD31-4B8C-83A1-F6EECF244321}">
                <p14:modId xmlns:p14="http://schemas.microsoft.com/office/powerpoint/2010/main" val="1121895217"/>
              </p:ext>
            </p:extLst>
          </p:nvPr>
        </p:nvGraphicFramePr>
        <p:xfrm>
          <a:off x="1136347" y="803275"/>
          <a:ext cx="5913437" cy="52514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ROJECT 1 - INTRO - C">
            <a:hlinkClick r:id="" action="ppaction://media"/>
            <a:extLst>
              <a:ext uri="{FF2B5EF4-FFF2-40B4-BE49-F238E27FC236}">
                <a16:creationId xmlns:a16="http://schemas.microsoft.com/office/drawing/2014/main" id="{59FD2CB7-A91D-4A1D-850C-1A9F0E74519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49069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05C80E-F409-4F63-970B-6902A78E55F7}"/>
              </a:ext>
            </a:extLst>
          </p:cNvPr>
          <p:cNvSpPr>
            <a:spLocks noGrp="1"/>
          </p:cNvSpPr>
          <p:nvPr>
            <p:ph type="title"/>
          </p:nvPr>
        </p:nvSpPr>
        <p:spPr>
          <a:xfrm>
            <a:off x="1451579" y="804519"/>
            <a:ext cx="9603275" cy="1049235"/>
          </a:xfrm>
        </p:spPr>
        <p:txBody>
          <a:bodyPr>
            <a:normAutofit/>
          </a:bodyPr>
          <a:lstStyle/>
          <a:p>
            <a:r>
              <a:rPr lang="en-US" dirty="0"/>
              <a:t>     WHAT EXACTLY - FOR TIME IS MONEY</a:t>
            </a:r>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305EEC69-3AB5-47BD-AC22-9D733272FDC8}"/>
              </a:ext>
            </a:extLst>
          </p:cNvPr>
          <p:cNvGraphicFramePr>
            <a:graphicFrameLocks noGrp="1"/>
          </p:cNvGraphicFramePr>
          <p:nvPr>
            <p:ph idx="1"/>
            <p:extLst>
              <p:ext uri="{D42A27DB-BD31-4B8C-83A1-F6EECF244321}">
                <p14:modId xmlns:p14="http://schemas.microsoft.com/office/powerpoint/2010/main" val="196295960"/>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WHAT">
            <a:hlinkClick r:id="" action="ppaction://media"/>
            <a:extLst>
              <a:ext uri="{FF2B5EF4-FFF2-40B4-BE49-F238E27FC236}">
                <a16:creationId xmlns:a16="http://schemas.microsoft.com/office/drawing/2014/main" id="{07E344C6-70EF-4081-BF3E-A310EFC3B79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25216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2" name="Straight Connector 11">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F0AB17F6-592B-45CB-96F6-705C9825A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A49886-E1FA-436B-8E1A-377C640063FE}"/>
              </a:ext>
            </a:extLst>
          </p:cNvPr>
          <p:cNvSpPr>
            <a:spLocks noGrp="1"/>
          </p:cNvSpPr>
          <p:nvPr>
            <p:ph type="title"/>
          </p:nvPr>
        </p:nvSpPr>
        <p:spPr>
          <a:xfrm>
            <a:off x="5039068" y="802298"/>
            <a:ext cx="6015784" cy="5116985"/>
          </a:xfrm>
        </p:spPr>
        <p:txBody>
          <a:bodyPr vert="horz" lIns="91440" tIns="45720" rIns="91440" bIns="0" rtlCol="0" anchor="ctr">
            <a:normAutofit/>
          </a:bodyPr>
          <a:lstStyle/>
          <a:p>
            <a:r>
              <a:rPr lang="en-US" sz="6600"/>
              <a:t>                    SO, WHY BOTHER?</a:t>
            </a:r>
          </a:p>
        </p:txBody>
      </p:sp>
      <p:sp>
        <p:nvSpPr>
          <p:cNvPr id="3" name="Content Placeholder 2">
            <a:extLst>
              <a:ext uri="{FF2B5EF4-FFF2-40B4-BE49-F238E27FC236}">
                <a16:creationId xmlns:a16="http://schemas.microsoft.com/office/drawing/2014/main" id="{CC932426-1E96-4461-94CA-2814D541CD60}"/>
              </a:ext>
            </a:extLst>
          </p:cNvPr>
          <p:cNvSpPr>
            <a:spLocks noGrp="1"/>
          </p:cNvSpPr>
          <p:nvPr>
            <p:ph idx="1"/>
          </p:nvPr>
        </p:nvSpPr>
        <p:spPr>
          <a:xfrm>
            <a:off x="868352" y="802298"/>
            <a:ext cx="3401174" cy="5116985"/>
          </a:xfrm>
        </p:spPr>
        <p:txBody>
          <a:bodyPr vert="horz" lIns="91440" tIns="91440" rIns="91440" bIns="91440" rtlCol="0" anchor="ctr">
            <a:normAutofit/>
          </a:bodyPr>
          <a:lstStyle/>
          <a:p>
            <a:pPr marL="0" indent="0" algn="r">
              <a:buNone/>
            </a:pPr>
            <a:r>
              <a:rPr lang="en-US" sz="1600" cap="all"/>
              <a:t>SIMPLE! - THORIUM BASED FUELS HAVE LONG SHOWN MORE FAVORABLE CHARACTERISTICS. </a:t>
            </a:r>
          </a:p>
        </p:txBody>
      </p:sp>
      <p:cxnSp>
        <p:nvCxnSpPr>
          <p:cNvPr id="18" name="Straight Connector 17">
            <a:extLst>
              <a:ext uri="{FF2B5EF4-FFF2-40B4-BE49-F238E27FC236}">
                <a16:creationId xmlns:a16="http://schemas.microsoft.com/office/drawing/2014/main" id="{5A9284E7-0823-472D-9963-18D89DFEB8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60590"/>
            <a:ext cx="0" cy="320040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4" name="WHY">
            <a:hlinkClick r:id="" action="ppaction://media"/>
            <a:extLst>
              <a:ext uri="{FF2B5EF4-FFF2-40B4-BE49-F238E27FC236}">
                <a16:creationId xmlns:a16="http://schemas.microsoft.com/office/drawing/2014/main" id="{66383C0D-B438-4A82-A1B7-2D3E0587BC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1979527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4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86B93D-0879-4BC3-B616-90E504482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0E885D-F4D2-48FD-95D9-DA0751F3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05F6CD1-86E4-4E4D-8013-C148FE61C23F}"/>
              </a:ext>
            </a:extLst>
          </p:cNvPr>
          <p:cNvSpPr>
            <a:spLocks noGrp="1"/>
          </p:cNvSpPr>
          <p:nvPr>
            <p:ph type="title"/>
          </p:nvPr>
        </p:nvSpPr>
        <p:spPr>
          <a:xfrm>
            <a:off x="7555992" y="2307409"/>
            <a:ext cx="3157577" cy="3747316"/>
          </a:xfrm>
        </p:spPr>
        <p:txBody>
          <a:bodyPr anchor="t">
            <a:normAutofit/>
          </a:bodyPr>
          <a:lstStyle/>
          <a:p>
            <a:r>
              <a:rPr lang="en-US" dirty="0"/>
              <a:t>                  RESULTS AND FINDINGS</a:t>
            </a:r>
          </a:p>
        </p:txBody>
      </p:sp>
      <p:cxnSp>
        <p:nvCxnSpPr>
          <p:cNvPr id="13" name="Straight Connector 12">
            <a:extLst>
              <a:ext uri="{FF2B5EF4-FFF2-40B4-BE49-F238E27FC236}">
                <a16:creationId xmlns:a16="http://schemas.microsoft.com/office/drawing/2014/main" id="{39EC1CB8-4497-451C-9F6C-6BC9B6505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599AF7C-8D7E-4D1B-AB28-587084B3DEF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graphicFrame>
        <p:nvGraphicFramePr>
          <p:cNvPr id="5" name="Content Placeholder 2">
            <a:extLst>
              <a:ext uri="{FF2B5EF4-FFF2-40B4-BE49-F238E27FC236}">
                <a16:creationId xmlns:a16="http://schemas.microsoft.com/office/drawing/2014/main" id="{2211AF5C-4E94-4A4F-9CF2-65CAF5528C4A}"/>
              </a:ext>
            </a:extLst>
          </p:cNvPr>
          <p:cNvGraphicFramePr>
            <a:graphicFrameLocks noGrp="1"/>
          </p:cNvGraphicFramePr>
          <p:nvPr>
            <p:ph idx="1"/>
            <p:extLst>
              <p:ext uri="{D42A27DB-BD31-4B8C-83A1-F6EECF244321}">
                <p14:modId xmlns:p14="http://schemas.microsoft.com/office/powerpoint/2010/main" val="3443445372"/>
              </p:ext>
            </p:extLst>
          </p:nvPr>
        </p:nvGraphicFramePr>
        <p:xfrm>
          <a:off x="1136347" y="803275"/>
          <a:ext cx="5913437" cy="52514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RESULTS">
            <a:hlinkClick r:id="" action="ppaction://media"/>
            <a:extLst>
              <a:ext uri="{FF2B5EF4-FFF2-40B4-BE49-F238E27FC236}">
                <a16:creationId xmlns:a16="http://schemas.microsoft.com/office/drawing/2014/main" id="{70104144-070D-478E-88D1-1658F2595CD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30741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4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800E4-9375-45DD-9E81-8976C0D6F6DE}"/>
              </a:ext>
            </a:extLst>
          </p:cNvPr>
          <p:cNvSpPr>
            <a:spLocks noGrp="1"/>
          </p:cNvSpPr>
          <p:nvPr>
            <p:ph type="title"/>
          </p:nvPr>
        </p:nvSpPr>
        <p:spPr/>
        <p:txBody>
          <a:bodyPr/>
          <a:lstStyle/>
          <a:p>
            <a:r>
              <a:rPr lang="en-US" dirty="0"/>
              <a:t>          CONCLUSION AND WHAT NEXT</a:t>
            </a:r>
          </a:p>
        </p:txBody>
      </p:sp>
      <p:graphicFrame>
        <p:nvGraphicFramePr>
          <p:cNvPr id="5" name="Content Placeholder 2">
            <a:extLst>
              <a:ext uri="{FF2B5EF4-FFF2-40B4-BE49-F238E27FC236}">
                <a16:creationId xmlns:a16="http://schemas.microsoft.com/office/drawing/2014/main" id="{EF9FCEFE-66F1-4387-ADB8-A290A2D64342}"/>
              </a:ext>
            </a:extLst>
          </p:cNvPr>
          <p:cNvGraphicFramePr>
            <a:graphicFrameLocks noGrp="1"/>
          </p:cNvGraphicFramePr>
          <p:nvPr>
            <p:ph idx="1"/>
          </p:nvPr>
        </p:nvGraphicFramePr>
        <p:xfrm>
          <a:off x="1451579" y="2015732"/>
          <a:ext cx="9603275" cy="34506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CONCLUSION">
            <a:hlinkClick r:id="" action="ppaction://media"/>
            <a:extLst>
              <a:ext uri="{FF2B5EF4-FFF2-40B4-BE49-F238E27FC236}">
                <a16:creationId xmlns:a16="http://schemas.microsoft.com/office/drawing/2014/main" id="{B98CBFF7-CBE1-40ED-B02A-72F61576A74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6198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8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202</TotalTime>
  <Words>932</Words>
  <Application>Microsoft Macintosh PowerPoint</Application>
  <PresentationFormat>Widescreen</PresentationFormat>
  <Paragraphs>47</Paragraphs>
  <Slides>7</Slides>
  <Notes>5</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Gill Sans MT</vt:lpstr>
      <vt:lpstr>Times New Roman</vt:lpstr>
      <vt:lpstr>Gallery</vt:lpstr>
      <vt:lpstr>REVIEW OF LITERATURE ON MPM-FAST MODEL</vt:lpstr>
      <vt:lpstr>                       TABLE OF CONTENTS</vt:lpstr>
      <vt:lpstr>                        INTRODUCTION</vt:lpstr>
      <vt:lpstr>     WHAT EXACTLY - FOR TIME IS MONEY</vt:lpstr>
      <vt:lpstr>                    SO, WHY BOTHER?</vt:lpstr>
      <vt:lpstr>                  RESULTS AND FINDINGS</vt:lpstr>
      <vt:lpstr>          CONCLUSION AND WHAT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 OF LITERATURE ON MPM-FAST MODEL</dc:title>
  <dc:creator>ighy osagie</dc:creator>
  <cp:lastModifiedBy>Benjamin W. Beeler</cp:lastModifiedBy>
  <cp:revision>2</cp:revision>
  <dcterms:created xsi:type="dcterms:W3CDTF">2022-03-01T16:30:01Z</dcterms:created>
  <dcterms:modified xsi:type="dcterms:W3CDTF">2022-04-12T14:51:16Z</dcterms:modified>
</cp:coreProperties>
</file>